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BEC3-5FCD-6D4A-91FF-A30F7A2BB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FB80E-CA6F-A642-B097-FE0EE481F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38470-B80B-D14C-B06E-41777D91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BE7F4-A284-AC43-AC52-4623915E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321D-5484-9646-97FE-4DFDD8C6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2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0473A-3F80-C541-B2EE-8089F70E7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426AF-BDB5-BA42-8F15-0B5F6108B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DB318-F130-A04F-BE67-95123663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C20DF-88ED-7D42-BC51-6814F6F4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D3695-D019-B549-8BC0-1E4B17E2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22886-5511-0F43-BE5A-9164F3062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7CFD0-84BA-444E-89C3-5332C4CF9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C323F-7D45-E646-8552-67A0559C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51C9-EE8F-B840-8DE0-5F5FDA6E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B3249-4379-834B-B80A-94B10F2E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3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2209-05AE-F64A-AB3F-C133F926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7F5B-CB7E-5D4F-9965-0504234D3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26CB7-F921-8144-AF26-AC5A7B2F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D13BA-CF21-4C47-B8F6-A3ECFB85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0504C-A528-214D-9C79-91E16D94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2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DD50-0E93-9449-A136-8663978FC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D67D9-0D61-D941-8A11-0D65BF055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33883-05D4-134F-A497-86BE6445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16826-55BA-414C-B880-158D529D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0088D-9198-B649-957C-1CB7A2B8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1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912B-B7E0-4A44-9942-97D42774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09275-7B5D-784C-BCFC-A23332F76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64C64-193C-B64C-8864-39AE6934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5DF8F-AF9E-5C46-8CC8-5C60F0E8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68798-01E8-5346-BB45-9E857A2E6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76A5-4BBC-CC41-B170-A5B0A52C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4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B66C-2381-C649-9F17-A97530A9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1A396-2D60-EE4C-BAE7-D94C96B09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6D890-C1C8-5642-A3EA-0CAED84E6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D8C075-D93C-8542-9005-D7E53D988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0981E-436E-9348-8F50-EED39D8AB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4487E-F12C-4540-B066-2BA85CBC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9E1B5-175A-D144-89EA-372F9C84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6D93C-B6E4-3E4A-B053-2CC17913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2111-DFC7-0A46-96F8-4531658A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508F4-891F-D846-9723-2B931691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A13F0-7853-4543-BA3A-F7B39F02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60ADB-2208-5C41-B820-FD485E3A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1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D7E42A-06BC-C641-9E3D-766BC2407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864F98-BE6C-8E40-BD40-F33B4BB6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09648-53E5-A145-9E9A-414B75F2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7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C223-DE3B-934D-BD09-75E52412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0534-D847-5E47-A6B5-2E1C3DE3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1C2B6-92BB-A34E-80C4-D3FD4E35F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4AE58-9C87-0249-AE1F-AC1D8CEB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E7FC5-F023-B14A-B539-7D736A53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53BE2-B791-1245-AD18-40C051D3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0465-0631-EA4A-A79B-A8534EA8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67830-1E2B-5542-B10B-93DC40FF5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107CD-771E-8F4F-BC16-5A6665E29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DA548-BB7F-4C41-9BE1-06AE4B40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3F632-2346-8B4B-BC80-EB588BB5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F5340-76E4-C44B-A6BF-731EEF3B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1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0B106-81FB-0342-81B4-C856F125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92D44-50FC-3042-A250-7AC84B29B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51D9-04DA-9A4E-AAFB-408FAC10B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3CC5-6057-E54C-86CF-970C7164778A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317B-03C1-7F40-8FAF-5CBAD669D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EAFD6-7A27-7246-9F95-12196BCA5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FEEE-6BC6-AF4E-B041-0FCBDC4AC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6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1AE5B-8FD0-3446-A22E-C7583A2A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is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topscore</a:t>
            </a:r>
            <a:r>
              <a:rPr lang="en-US" dirty="0"/>
              <a:t>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D8B761-E38F-6747-A6AE-E2D1A78D40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832766"/>
              </p:ext>
            </p:extLst>
          </p:nvPr>
        </p:nvGraphicFramePr>
        <p:xfrm>
          <a:off x="838200" y="1825624"/>
          <a:ext cx="10515600" cy="3927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0236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1589960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466403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21979283"/>
                    </a:ext>
                  </a:extLst>
                </a:gridCol>
              </a:tblGrid>
              <a:tr h="981976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45921"/>
                  </a:ext>
                </a:extLst>
              </a:tr>
              <a:tr h="981976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06479"/>
                  </a:ext>
                </a:extLst>
              </a:tr>
              <a:tr h="981976">
                <a:tc>
                  <a:txBody>
                    <a:bodyPr/>
                    <a:lstStyle/>
                    <a:p>
                      <a:r>
                        <a:rPr lang="en-US" dirty="0"/>
                        <a:t>9.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186448"/>
                  </a:ext>
                </a:extLst>
              </a:tr>
              <a:tr h="981976">
                <a:tc>
                  <a:txBody>
                    <a:bodyPr/>
                    <a:lstStyle/>
                    <a:p>
                      <a:r>
                        <a:rPr lang="en-US" dirty="0"/>
                        <a:t>13.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205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16D3E65-9B20-BB40-A679-AD3AC6FD6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673342"/>
              </p:ext>
            </p:extLst>
          </p:nvPr>
        </p:nvGraphicFramePr>
        <p:xfrm>
          <a:off x="838200" y="5991473"/>
          <a:ext cx="10515600" cy="722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336466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922195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982015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60777029"/>
                    </a:ext>
                  </a:extLst>
                </a:gridCol>
              </a:tblGrid>
              <a:tr h="72274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Vorige</a:t>
                      </a:r>
                      <a:r>
                        <a:rPr lang="en-US" dirty="0"/>
                        <a:t> les </a:t>
                      </a:r>
                    </a:p>
                    <a:p>
                      <a:pPr algn="ctr"/>
                      <a:r>
                        <a:rPr lang="en-US" b="1" dirty="0"/>
                        <a:t>1 punt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Vorige</a:t>
                      </a:r>
                      <a:r>
                        <a:rPr lang="en-US" dirty="0"/>
                        <a:t> week </a:t>
                      </a:r>
                    </a:p>
                    <a:p>
                      <a:pPr algn="ctr"/>
                      <a:r>
                        <a:rPr lang="en-US" b="1" dirty="0"/>
                        <a:t>2 </a:t>
                      </a:r>
                      <a:r>
                        <a:rPr lang="en-US" b="1" dirty="0" err="1"/>
                        <a:t>punten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</a:t>
                      </a:r>
                      <a:r>
                        <a:rPr lang="en-US" dirty="0" err="1"/>
                        <a:t>weken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geleden</a:t>
                      </a:r>
                      <a:r>
                        <a:rPr lang="en-US" dirty="0"/>
                        <a:t> </a:t>
                      </a:r>
                    </a:p>
                    <a:p>
                      <a:pPr algn="ctr"/>
                      <a:r>
                        <a:rPr lang="en-US" b="1" dirty="0"/>
                        <a:t>3 </a:t>
                      </a:r>
                      <a:r>
                        <a:rPr lang="en-US" b="1" dirty="0" err="1"/>
                        <a:t>punten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Langer </a:t>
                      </a:r>
                      <a:r>
                        <a:rPr lang="en-US" dirty="0" err="1"/>
                        <a:t>geleden</a:t>
                      </a:r>
                      <a:r>
                        <a:rPr lang="en-US" dirty="0"/>
                        <a:t> </a:t>
                      </a:r>
                    </a:p>
                    <a:p>
                      <a:pPr algn="ctr"/>
                      <a:r>
                        <a:rPr lang="en-US" b="1" dirty="0"/>
                        <a:t>4 </a:t>
                      </a:r>
                      <a:r>
                        <a:rPr lang="en-US" b="1" dirty="0" err="1"/>
                        <a:t>punten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80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Wat is jouw topscore?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is jouw topscore?</dc:title>
  <dc:creator>Microsoft Office User</dc:creator>
  <cp:lastModifiedBy>Microsoft Office User</cp:lastModifiedBy>
  <cp:revision>1</cp:revision>
  <dcterms:created xsi:type="dcterms:W3CDTF">2020-07-03T10:24:52Z</dcterms:created>
  <dcterms:modified xsi:type="dcterms:W3CDTF">2020-07-03T10:31:22Z</dcterms:modified>
</cp:coreProperties>
</file>