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0"/>
  </p:notesMasterIdLst>
  <p:handoutMasterIdLst>
    <p:handoutMasterId r:id="rId31"/>
  </p:handoutMasterIdLst>
  <p:sldIdLst>
    <p:sldId id="797" r:id="rId2"/>
    <p:sldId id="803" r:id="rId3"/>
    <p:sldId id="836" r:id="rId4"/>
    <p:sldId id="892" r:id="rId5"/>
    <p:sldId id="845" r:id="rId6"/>
    <p:sldId id="835" r:id="rId7"/>
    <p:sldId id="777" r:id="rId8"/>
    <p:sldId id="852" r:id="rId9"/>
    <p:sldId id="866" r:id="rId10"/>
    <p:sldId id="867" r:id="rId11"/>
    <p:sldId id="848" r:id="rId12"/>
    <p:sldId id="850" r:id="rId13"/>
    <p:sldId id="794" r:id="rId14"/>
    <p:sldId id="847" r:id="rId15"/>
    <p:sldId id="890" r:id="rId16"/>
    <p:sldId id="889" r:id="rId17"/>
    <p:sldId id="891" r:id="rId18"/>
    <p:sldId id="851" r:id="rId19"/>
    <p:sldId id="834" r:id="rId20"/>
    <p:sldId id="855" r:id="rId21"/>
    <p:sldId id="857" r:id="rId22"/>
    <p:sldId id="854" r:id="rId23"/>
    <p:sldId id="628" r:id="rId24"/>
    <p:sldId id="844" r:id="rId25"/>
    <p:sldId id="840" r:id="rId26"/>
    <p:sldId id="833" r:id="rId27"/>
    <p:sldId id="763" r:id="rId28"/>
    <p:sldId id="792" r:id="rId29"/>
  </p:sldIdLst>
  <p:sldSz cx="9144000" cy="6858000" type="screen4x3"/>
  <p:notesSz cx="6761163" cy="9942513"/>
  <p:custDataLst>
    <p:tags r:id="rId32"/>
  </p:custData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leiding" id="{C7B75358-EFAF-C44E-94BF-63AF2E69FC80}">
          <p14:sldIdLst>
            <p14:sldId id="797"/>
            <p14:sldId id="803"/>
            <p14:sldId id="836"/>
            <p14:sldId id="892"/>
            <p14:sldId id="845"/>
            <p14:sldId id="835"/>
          </p14:sldIdLst>
        </p14:section>
        <p14:section name="Ronde 1: overzicht" id="{84BF0A55-733F-6745-964B-A1903D36BFEB}">
          <p14:sldIdLst>
            <p14:sldId id="777"/>
            <p14:sldId id="852"/>
            <p14:sldId id="866"/>
            <p14:sldId id="867"/>
            <p14:sldId id="848"/>
            <p14:sldId id="850"/>
          </p14:sldIdLst>
        </p14:section>
        <p14:section name="Ronde 2: inzicht" id="{95DAE132-3C17-354F-AD2A-E198070A59FA}">
          <p14:sldIdLst>
            <p14:sldId id="794"/>
            <p14:sldId id="847"/>
            <p14:sldId id="890"/>
            <p14:sldId id="889"/>
            <p14:sldId id="891"/>
            <p14:sldId id="851"/>
            <p14:sldId id="834"/>
            <p14:sldId id="855"/>
            <p14:sldId id="857"/>
            <p14:sldId id="854"/>
          </p14:sldIdLst>
        </p14:section>
        <p14:section name="Ronde 3: uitzicht" id="{84BDB01D-1DB6-1F42-B0A0-060923A46EF9}">
          <p14:sldIdLst>
            <p14:sldId id="628"/>
            <p14:sldId id="844"/>
            <p14:sldId id="840"/>
          </p14:sldIdLst>
        </p14:section>
        <p14:section name="verdiepen + afsluiter" id="{629DD0A2-C19A-2444-9435-1BAF48EC3A2C}">
          <p14:sldIdLst>
            <p14:sldId id="833"/>
            <p14:sldId id="763"/>
          </p14:sldIdLst>
        </p14:section>
        <p14:section name="Bronnen" id="{8F792059-D23A-D940-88AC-1D8300287DF0}">
          <p14:sldIdLst>
            <p14:sldId id="792"/>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ese Missinne" initials="LM" lastIdx="2" clrIdx="0">
    <p:extLst>
      <p:ext uri="{19B8F6BF-5375-455C-9EA6-DF929625EA0E}">
        <p15:presenceInfo xmlns:p15="http://schemas.microsoft.com/office/powerpoint/2012/main" userId="S::liesmi@arteveldehs.be::bc512484-4a2b-46c8-b36b-f73e9fd25bf4" providerId="AD"/>
      </p:ext>
    </p:extLst>
  </p:cmAuthor>
  <p:cmAuthor id="2" name="Pedro De Bruyckere" initials="PB" lastIdx="4" clrIdx="1">
    <p:extLst>
      <p:ext uri="{19B8F6BF-5375-455C-9EA6-DF929625EA0E}">
        <p15:presenceInfo xmlns:p15="http://schemas.microsoft.com/office/powerpoint/2012/main" userId="S::pedrde@arteveldehs.be::ab1cdab1-0b31-4390-ad48-25d68eec639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1B5A"/>
    <a:srgbClr val="47AAB1"/>
    <a:srgbClr val="FAF6EF"/>
    <a:srgbClr val="EA5C34"/>
    <a:srgbClr val="FBF6EF"/>
    <a:srgbClr val="60D1B0"/>
    <a:srgbClr val="E85D0D"/>
    <a:srgbClr val="44ABCC"/>
    <a:srgbClr val="4DC3F9"/>
    <a:srgbClr val="3DA7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Stijl, thema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232"/>
    <p:restoredTop sz="77335" autoAdjust="0"/>
  </p:normalViewPr>
  <p:slideViewPr>
    <p:cSldViewPr snapToGrid="0">
      <p:cViewPr varScale="1">
        <p:scale>
          <a:sx n="96" d="100"/>
          <a:sy n="96" d="100"/>
        </p:scale>
        <p:origin x="2416"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29837" cy="497126"/>
          </a:xfrm>
          <a:prstGeom prst="rect">
            <a:avLst/>
          </a:prstGeom>
        </p:spPr>
        <p:txBody>
          <a:bodyPr vert="horz" lIns="90882" tIns="45441" rIns="90882" bIns="45441" rtlCol="0"/>
          <a:lstStyle>
            <a:lvl1pPr algn="l">
              <a:defRPr sz="1200"/>
            </a:lvl1pPr>
          </a:lstStyle>
          <a:p>
            <a:endParaRPr lang="nl-BE"/>
          </a:p>
        </p:txBody>
      </p:sp>
      <p:sp>
        <p:nvSpPr>
          <p:cNvPr id="3" name="Tijdelijke aanduiding voor datum 2"/>
          <p:cNvSpPr>
            <a:spLocks noGrp="1"/>
          </p:cNvSpPr>
          <p:nvPr>
            <p:ph type="dt" sz="quarter" idx="1"/>
          </p:nvPr>
        </p:nvSpPr>
        <p:spPr>
          <a:xfrm>
            <a:off x="3829761" y="0"/>
            <a:ext cx="2929837" cy="497126"/>
          </a:xfrm>
          <a:prstGeom prst="rect">
            <a:avLst/>
          </a:prstGeom>
        </p:spPr>
        <p:txBody>
          <a:bodyPr vert="horz" lIns="90882" tIns="45441" rIns="90882" bIns="45441" rtlCol="0"/>
          <a:lstStyle>
            <a:lvl1pPr algn="r">
              <a:defRPr sz="1200"/>
            </a:lvl1pPr>
          </a:lstStyle>
          <a:p>
            <a:fld id="{1AB2066B-1311-4BB2-843E-32EE19EE7D66}" type="datetimeFigureOut">
              <a:rPr lang="nl-BE" smtClean="0"/>
              <a:pPr/>
              <a:t>24/04/2023</a:t>
            </a:fld>
            <a:endParaRPr lang="nl-BE"/>
          </a:p>
        </p:txBody>
      </p:sp>
      <p:sp>
        <p:nvSpPr>
          <p:cNvPr id="4" name="Tijdelijke aanduiding voor voettekst 3"/>
          <p:cNvSpPr>
            <a:spLocks noGrp="1"/>
          </p:cNvSpPr>
          <p:nvPr>
            <p:ph type="ftr" sz="quarter" idx="2"/>
          </p:nvPr>
        </p:nvSpPr>
        <p:spPr>
          <a:xfrm>
            <a:off x="0" y="9443662"/>
            <a:ext cx="2929837" cy="497126"/>
          </a:xfrm>
          <a:prstGeom prst="rect">
            <a:avLst/>
          </a:prstGeom>
        </p:spPr>
        <p:txBody>
          <a:bodyPr vert="horz" lIns="90882" tIns="45441" rIns="90882" bIns="45441" rtlCol="0" anchor="b"/>
          <a:lstStyle>
            <a:lvl1pPr algn="l">
              <a:defRPr sz="1200"/>
            </a:lvl1pPr>
          </a:lstStyle>
          <a:p>
            <a:endParaRPr lang="nl-BE"/>
          </a:p>
        </p:txBody>
      </p:sp>
      <p:sp>
        <p:nvSpPr>
          <p:cNvPr id="5" name="Tijdelijke aanduiding voor dianummer 4"/>
          <p:cNvSpPr>
            <a:spLocks noGrp="1"/>
          </p:cNvSpPr>
          <p:nvPr>
            <p:ph type="sldNum" sz="quarter" idx="3"/>
          </p:nvPr>
        </p:nvSpPr>
        <p:spPr>
          <a:xfrm>
            <a:off x="3829761" y="9443662"/>
            <a:ext cx="2929837" cy="497126"/>
          </a:xfrm>
          <a:prstGeom prst="rect">
            <a:avLst/>
          </a:prstGeom>
        </p:spPr>
        <p:txBody>
          <a:bodyPr vert="horz" lIns="90882" tIns="45441" rIns="90882" bIns="45441" rtlCol="0" anchor="b"/>
          <a:lstStyle>
            <a:lvl1pPr algn="r">
              <a:defRPr sz="1200"/>
            </a:lvl1pPr>
          </a:lstStyle>
          <a:p>
            <a:fld id="{EADC997D-D82E-487C-A840-B3843E4D1430}" type="slidenum">
              <a:rPr lang="nl-BE" smtClean="0"/>
              <a:pPr/>
              <a:t>‹nr.›</a:t>
            </a:fld>
            <a:endParaRPr lang="nl-BE"/>
          </a:p>
        </p:txBody>
      </p:sp>
    </p:spTree>
    <p:extLst>
      <p:ext uri="{BB962C8B-B14F-4D97-AF65-F5344CB8AC3E}">
        <p14:creationId xmlns:p14="http://schemas.microsoft.com/office/powerpoint/2010/main" val="28551176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29837" cy="497126"/>
          </a:xfrm>
          <a:prstGeom prst="rect">
            <a:avLst/>
          </a:prstGeom>
        </p:spPr>
        <p:txBody>
          <a:bodyPr vert="horz" lIns="90882" tIns="45441" rIns="90882" bIns="45441" rtlCol="0"/>
          <a:lstStyle>
            <a:lvl1pPr algn="l">
              <a:defRPr sz="1200"/>
            </a:lvl1pPr>
          </a:lstStyle>
          <a:p>
            <a:endParaRPr lang="nl-NL"/>
          </a:p>
        </p:txBody>
      </p:sp>
      <p:sp>
        <p:nvSpPr>
          <p:cNvPr id="3" name="Tijdelijke aanduiding voor datum 2"/>
          <p:cNvSpPr>
            <a:spLocks noGrp="1"/>
          </p:cNvSpPr>
          <p:nvPr>
            <p:ph type="dt" idx="1"/>
          </p:nvPr>
        </p:nvSpPr>
        <p:spPr>
          <a:xfrm>
            <a:off x="3829761" y="0"/>
            <a:ext cx="2929837" cy="497126"/>
          </a:xfrm>
          <a:prstGeom prst="rect">
            <a:avLst/>
          </a:prstGeom>
        </p:spPr>
        <p:txBody>
          <a:bodyPr vert="horz" lIns="90882" tIns="45441" rIns="90882" bIns="45441" rtlCol="0"/>
          <a:lstStyle>
            <a:lvl1pPr algn="r">
              <a:defRPr sz="1200"/>
            </a:lvl1pPr>
          </a:lstStyle>
          <a:p>
            <a:fld id="{021D615B-27FB-4A6E-8A6F-BC6F17E00187}" type="datetimeFigureOut">
              <a:rPr lang="nl-NL" smtClean="0"/>
              <a:pPr/>
              <a:t>24-04-2023</a:t>
            </a:fld>
            <a:endParaRPr lang="nl-NL"/>
          </a:p>
        </p:txBody>
      </p:sp>
      <p:sp>
        <p:nvSpPr>
          <p:cNvPr id="4" name="Tijdelijke aanduiding voor dia-afbeelding 3"/>
          <p:cNvSpPr>
            <a:spLocks noGrp="1" noRot="1" noChangeAspect="1"/>
          </p:cNvSpPr>
          <p:nvPr>
            <p:ph type="sldImg" idx="2"/>
          </p:nvPr>
        </p:nvSpPr>
        <p:spPr>
          <a:xfrm>
            <a:off x="893763" y="746125"/>
            <a:ext cx="4973637" cy="3729038"/>
          </a:xfrm>
          <a:prstGeom prst="rect">
            <a:avLst/>
          </a:prstGeom>
          <a:noFill/>
          <a:ln w="12700">
            <a:solidFill>
              <a:prstClr val="black"/>
            </a:solidFill>
          </a:ln>
        </p:spPr>
        <p:txBody>
          <a:bodyPr vert="horz" lIns="90882" tIns="45441" rIns="90882" bIns="45441" rtlCol="0" anchor="ctr"/>
          <a:lstStyle/>
          <a:p>
            <a:endParaRPr lang="nl-NL"/>
          </a:p>
        </p:txBody>
      </p:sp>
      <p:sp>
        <p:nvSpPr>
          <p:cNvPr id="5" name="Tijdelijke aanduiding voor notities 4"/>
          <p:cNvSpPr>
            <a:spLocks noGrp="1"/>
          </p:cNvSpPr>
          <p:nvPr>
            <p:ph type="body" sz="quarter" idx="3"/>
          </p:nvPr>
        </p:nvSpPr>
        <p:spPr>
          <a:xfrm>
            <a:off x="676117" y="4722694"/>
            <a:ext cx="5408930" cy="4474131"/>
          </a:xfrm>
          <a:prstGeom prst="rect">
            <a:avLst/>
          </a:prstGeom>
        </p:spPr>
        <p:txBody>
          <a:bodyPr vert="horz" lIns="90882" tIns="45441" rIns="90882" bIns="45441"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43662"/>
            <a:ext cx="2929837" cy="497126"/>
          </a:xfrm>
          <a:prstGeom prst="rect">
            <a:avLst/>
          </a:prstGeom>
        </p:spPr>
        <p:txBody>
          <a:bodyPr vert="horz" lIns="90882" tIns="45441" rIns="90882" bIns="45441"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29761" y="9443662"/>
            <a:ext cx="2929837" cy="497126"/>
          </a:xfrm>
          <a:prstGeom prst="rect">
            <a:avLst/>
          </a:prstGeom>
        </p:spPr>
        <p:txBody>
          <a:bodyPr vert="horz" lIns="90882" tIns="45441" rIns="90882" bIns="45441" rtlCol="0" anchor="b"/>
          <a:lstStyle>
            <a:lvl1pPr algn="r">
              <a:defRPr sz="1200"/>
            </a:lvl1pPr>
          </a:lstStyle>
          <a:p>
            <a:fld id="{6B90366D-C637-4703-958B-226BE548485A}" type="slidenum">
              <a:rPr lang="nl-NL" smtClean="0"/>
              <a:pPr/>
              <a:t>‹nr.›</a:t>
            </a:fld>
            <a:endParaRPr lang="nl-NL"/>
          </a:p>
        </p:txBody>
      </p:sp>
    </p:spTree>
    <p:extLst>
      <p:ext uri="{BB962C8B-B14F-4D97-AF65-F5344CB8AC3E}">
        <p14:creationId xmlns:p14="http://schemas.microsoft.com/office/powerpoint/2010/main" val="2589371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vernieuwenderwijs.nl/download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vernieuwenderwijs.nl/download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Klaarzetten: </a:t>
            </a:r>
          </a:p>
          <a:p>
            <a:pPr marL="171450" indent="-171450">
              <a:buFontTx/>
              <a:buChar char="-"/>
            </a:pPr>
            <a:r>
              <a:rPr lang="nl-BE" dirty="0"/>
              <a:t>Banken in gesprekscirkel of tafel </a:t>
            </a:r>
          </a:p>
          <a:p>
            <a:pPr marL="171450" indent="-171450">
              <a:buFontTx/>
              <a:buChar char="-"/>
            </a:pPr>
            <a:endParaRPr lang="nl-BE" dirty="0"/>
          </a:p>
          <a:p>
            <a:r>
              <a:rPr lang="nl-BE" dirty="0"/>
              <a:t>Materiaal: </a:t>
            </a:r>
          </a:p>
          <a:p>
            <a:pPr marL="171450" indent="-171450">
              <a:buFontTx/>
              <a:buChar char="-"/>
            </a:pPr>
            <a:r>
              <a:rPr lang="nl-BE" dirty="0"/>
              <a:t>Intervisie kaarten </a:t>
            </a:r>
          </a:p>
          <a:p>
            <a:pPr marL="171450" indent="-171450">
              <a:buFontTx/>
              <a:buChar char="-"/>
            </a:pPr>
            <a:endParaRPr lang="nl-BE" dirty="0"/>
          </a:p>
          <a:p>
            <a:pPr marL="171450" indent="-171450">
              <a:buFontTx/>
              <a:buChar char="-"/>
            </a:pPr>
            <a:endParaRPr lang="nl-BE" dirty="0"/>
          </a:p>
          <a:p>
            <a:pPr marL="171450" indent="-171450">
              <a:buFontTx/>
              <a:buChar char="-"/>
            </a:pPr>
            <a:r>
              <a:rPr lang="nl-BE" dirty="0"/>
              <a:t>Klaarzetten: </a:t>
            </a:r>
          </a:p>
          <a:p>
            <a:pPr marL="628650" lvl="1" indent="-171450">
              <a:buFontTx/>
              <a:buChar char="-"/>
            </a:pPr>
            <a:r>
              <a:rPr lang="nl-BE" dirty="0"/>
              <a:t>Powerpoint</a:t>
            </a:r>
          </a:p>
          <a:p>
            <a:pPr marL="628650" lvl="1" indent="-171450">
              <a:buFontTx/>
              <a:buChar char="-"/>
            </a:pPr>
            <a:r>
              <a:rPr lang="nl-BE" dirty="0"/>
              <a:t>Padlet? Tricider? </a:t>
            </a:r>
          </a:p>
          <a:p>
            <a:pPr marL="628650" lvl="1" indent="-171450">
              <a:buFontTx/>
              <a:buChar char="-"/>
            </a:pPr>
            <a:endParaRPr lang="nl-BE" dirty="0"/>
          </a:p>
          <a:p>
            <a:pPr marL="628650" lvl="1" indent="-171450">
              <a:buFontTx/>
              <a:buChar char="-"/>
            </a:pPr>
            <a:endParaRPr lang="nl-BE" dirty="0"/>
          </a:p>
        </p:txBody>
      </p:sp>
      <p:sp>
        <p:nvSpPr>
          <p:cNvPr id="4" name="Tijdelijke aanduiding voor dianummer 3"/>
          <p:cNvSpPr>
            <a:spLocks noGrp="1"/>
          </p:cNvSpPr>
          <p:nvPr>
            <p:ph type="sldNum" sz="quarter" idx="5"/>
          </p:nvPr>
        </p:nvSpPr>
        <p:spPr/>
        <p:txBody>
          <a:bodyPr/>
          <a:lstStyle/>
          <a:p>
            <a:fld id="{6B90366D-C637-4703-958B-226BE548485A}" type="slidenum">
              <a:rPr lang="nl-NL" smtClean="0"/>
              <a:pPr/>
              <a:t>1</a:t>
            </a:fld>
            <a:endParaRPr lang="nl-NL"/>
          </a:p>
        </p:txBody>
      </p:sp>
    </p:spTree>
    <p:extLst>
      <p:ext uri="{BB962C8B-B14F-4D97-AF65-F5344CB8AC3E}">
        <p14:creationId xmlns:p14="http://schemas.microsoft.com/office/powerpoint/2010/main" val="391481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a:hlinkClick r:id="rId3"/>
              </a:rPr>
              <a:t>https://www.vernieuwenderwijs.nl/downloads/</a:t>
            </a:r>
            <a:r>
              <a:rPr lang="nl-BE" dirty="0"/>
              <a:t> </a:t>
            </a:r>
          </a:p>
          <a:p>
            <a:endParaRPr lang="nl-BE" dirty="0"/>
          </a:p>
        </p:txBody>
      </p:sp>
      <p:sp>
        <p:nvSpPr>
          <p:cNvPr id="4" name="Tijdelijke aanduiding voor dianummer 3"/>
          <p:cNvSpPr>
            <a:spLocks noGrp="1"/>
          </p:cNvSpPr>
          <p:nvPr>
            <p:ph type="sldNum" sz="quarter" idx="5"/>
          </p:nvPr>
        </p:nvSpPr>
        <p:spPr/>
        <p:txBody>
          <a:bodyPr/>
          <a:lstStyle/>
          <a:p>
            <a:fld id="{6B90366D-C637-4703-958B-226BE548485A}" type="slidenum">
              <a:rPr lang="nl-NL" smtClean="0"/>
              <a:pPr/>
              <a:t>15</a:t>
            </a:fld>
            <a:endParaRPr lang="nl-NL"/>
          </a:p>
        </p:txBody>
      </p:sp>
    </p:spTree>
    <p:extLst>
      <p:ext uri="{BB962C8B-B14F-4D97-AF65-F5344CB8AC3E}">
        <p14:creationId xmlns:p14="http://schemas.microsoft.com/office/powerpoint/2010/main" val="734362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a:hlinkClick r:id="rId3"/>
              </a:rPr>
              <a:t>https://www.vernieuwenderwijs.nl/downloads/</a:t>
            </a:r>
            <a:r>
              <a:rPr lang="nl-BE" dirty="0"/>
              <a:t> </a:t>
            </a:r>
          </a:p>
          <a:p>
            <a:endParaRPr lang="nl-BE" dirty="0"/>
          </a:p>
        </p:txBody>
      </p:sp>
      <p:sp>
        <p:nvSpPr>
          <p:cNvPr id="4" name="Tijdelijke aanduiding voor dianummer 3"/>
          <p:cNvSpPr>
            <a:spLocks noGrp="1"/>
          </p:cNvSpPr>
          <p:nvPr>
            <p:ph type="sldNum" sz="quarter" idx="5"/>
          </p:nvPr>
        </p:nvSpPr>
        <p:spPr/>
        <p:txBody>
          <a:bodyPr/>
          <a:lstStyle/>
          <a:p>
            <a:fld id="{6B90366D-C637-4703-958B-226BE548485A}" type="slidenum">
              <a:rPr lang="nl-NL" smtClean="0"/>
              <a:pPr/>
              <a:t>17</a:t>
            </a:fld>
            <a:endParaRPr lang="nl-NL"/>
          </a:p>
        </p:txBody>
      </p:sp>
    </p:spTree>
    <p:extLst>
      <p:ext uri="{BB962C8B-B14F-4D97-AF65-F5344CB8AC3E}">
        <p14:creationId xmlns:p14="http://schemas.microsoft.com/office/powerpoint/2010/main" val="103541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6B90366D-C637-4703-958B-226BE548485A}" type="slidenum">
              <a:rPr lang="nl-NL" smtClean="0"/>
              <a:pPr/>
              <a:t>18</a:t>
            </a:fld>
            <a:endParaRPr lang="nl-NL"/>
          </a:p>
        </p:txBody>
      </p:sp>
    </p:spTree>
    <p:extLst>
      <p:ext uri="{BB962C8B-B14F-4D97-AF65-F5344CB8AC3E}">
        <p14:creationId xmlns:p14="http://schemas.microsoft.com/office/powerpoint/2010/main" val="21491124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1" i="0" kern="1200" dirty="0">
                <a:solidFill>
                  <a:schemeClr val="tx1"/>
                </a:solidFill>
                <a:effectLst/>
                <a:latin typeface="+mn-lt"/>
                <a:ea typeface="+mn-ea"/>
                <a:cs typeface="+mn-cs"/>
              </a:rPr>
              <a:t>Fase 4: </a:t>
            </a:r>
            <a:r>
              <a:rPr lang="nl-BE" sz="1200" b="0" i="0" kern="1200" dirty="0">
                <a:solidFill>
                  <a:schemeClr val="tx1"/>
                </a:solidFill>
                <a:effectLst/>
                <a:latin typeface="+mn-lt"/>
                <a:ea typeface="+mn-ea"/>
                <a:cs typeface="+mn-cs"/>
              </a:rPr>
              <a:t>alternatieven </a:t>
            </a:r>
          </a:p>
          <a:p>
            <a:r>
              <a:rPr lang="nl-BE" sz="1200" b="0" i="0" kern="1200" dirty="0">
                <a:solidFill>
                  <a:schemeClr val="tx1"/>
                </a:solidFill>
                <a:effectLst/>
                <a:latin typeface="+mn-lt"/>
                <a:ea typeface="+mn-ea"/>
                <a:cs typeface="+mn-cs"/>
              </a:rPr>
              <a:t>Welke alternatieven zie ik (oplossingen of manieren om gebruik te maken van mijn ontdekking)?</a:t>
            </a:r>
          </a:p>
          <a:p>
            <a:r>
              <a:rPr lang="nl-BE" sz="1200" b="0" i="0" kern="1200" dirty="0">
                <a:solidFill>
                  <a:schemeClr val="tx1"/>
                </a:solidFill>
                <a:effectLst/>
                <a:latin typeface="+mn-lt"/>
                <a:ea typeface="+mn-ea"/>
                <a:cs typeface="+mn-cs"/>
              </a:rPr>
              <a:t>Welke voor- en nadelen hebben die?</a:t>
            </a:r>
          </a:p>
          <a:p>
            <a:r>
              <a:rPr lang="nl-BE" sz="1200" b="0" i="0" kern="1200" dirty="0">
                <a:solidFill>
                  <a:schemeClr val="tx1"/>
                </a:solidFill>
                <a:effectLst/>
                <a:latin typeface="+mn-lt"/>
                <a:ea typeface="+mn-ea"/>
                <a:cs typeface="+mn-cs"/>
              </a:rPr>
              <a:t>Wat neem ik me nu voor, voor de volgende keer?</a:t>
            </a:r>
          </a:p>
          <a:p>
            <a:endParaRPr lang="nl-BE" sz="1200" b="0" i="0" kern="1200" dirty="0">
              <a:solidFill>
                <a:schemeClr val="tx1"/>
              </a:solidFill>
              <a:effectLst/>
              <a:latin typeface="+mn-lt"/>
              <a:ea typeface="+mn-ea"/>
              <a:cs typeface="+mn-cs"/>
            </a:endParaRPr>
          </a:p>
          <a:p>
            <a:r>
              <a:rPr lang="nl-BE" sz="1200" b="0" i="0" kern="1200" dirty="0">
                <a:solidFill>
                  <a:schemeClr val="tx1"/>
                </a:solidFill>
                <a:effectLst/>
                <a:latin typeface="+mn-lt"/>
                <a:ea typeface="+mn-ea"/>
                <a:cs typeface="+mn-cs"/>
              </a:rPr>
              <a:t> </a:t>
            </a:r>
            <a:r>
              <a:rPr lang="nl-BE" sz="1200" b="1" i="0" kern="1200" dirty="0">
                <a:solidFill>
                  <a:schemeClr val="tx1"/>
                </a:solidFill>
                <a:effectLst/>
                <a:latin typeface="+mn-lt"/>
                <a:ea typeface="+mn-ea"/>
                <a:cs typeface="+mn-cs"/>
              </a:rPr>
              <a:t>Fase 5:</a:t>
            </a:r>
            <a:r>
              <a:rPr lang="nl-BE" sz="1200" b="0" i="0" kern="1200" dirty="0">
                <a:solidFill>
                  <a:schemeClr val="tx1"/>
                </a:solidFill>
                <a:effectLst/>
                <a:latin typeface="+mn-lt"/>
                <a:ea typeface="+mn-ea"/>
                <a:cs typeface="+mn-cs"/>
              </a:rPr>
              <a:t> uitproberen</a:t>
            </a:r>
          </a:p>
          <a:p>
            <a:r>
              <a:rPr lang="nl-BE" sz="1200" b="0" i="0" kern="1200" dirty="0">
                <a:solidFill>
                  <a:schemeClr val="tx1"/>
                </a:solidFill>
                <a:effectLst/>
                <a:latin typeface="+mn-lt"/>
                <a:ea typeface="+mn-ea"/>
                <a:cs typeface="+mn-cs"/>
              </a:rPr>
              <a:t>Wat wil ik bereiken?</a:t>
            </a:r>
          </a:p>
          <a:p>
            <a:r>
              <a:rPr lang="nl-BE" sz="1200" b="0" i="0" kern="1200" dirty="0">
                <a:solidFill>
                  <a:schemeClr val="tx1"/>
                </a:solidFill>
                <a:effectLst/>
                <a:latin typeface="+mn-lt"/>
                <a:ea typeface="+mn-ea"/>
                <a:cs typeface="+mn-cs"/>
              </a:rPr>
              <a:t>Waar wil ik op letten?</a:t>
            </a:r>
          </a:p>
          <a:p>
            <a:r>
              <a:rPr lang="nl-BE" sz="1200" b="0" i="0" kern="1200" dirty="0">
                <a:solidFill>
                  <a:schemeClr val="tx1"/>
                </a:solidFill>
                <a:effectLst/>
                <a:latin typeface="+mn-lt"/>
                <a:ea typeface="+mn-ea"/>
                <a:cs typeface="+mn-cs"/>
              </a:rPr>
              <a:t>Wat wil ik uitproberen?</a:t>
            </a:r>
          </a:p>
          <a:p>
            <a:endParaRPr lang="nl-BE" dirty="0"/>
          </a:p>
        </p:txBody>
      </p:sp>
      <p:sp>
        <p:nvSpPr>
          <p:cNvPr id="4" name="Tijdelijke aanduiding voor dianummer 3"/>
          <p:cNvSpPr>
            <a:spLocks noGrp="1"/>
          </p:cNvSpPr>
          <p:nvPr>
            <p:ph type="sldNum" sz="quarter" idx="5"/>
          </p:nvPr>
        </p:nvSpPr>
        <p:spPr/>
        <p:txBody>
          <a:bodyPr/>
          <a:lstStyle/>
          <a:p>
            <a:fld id="{6B90366D-C637-4703-958B-226BE548485A}" type="slidenum">
              <a:rPr lang="nl-NL" smtClean="0"/>
              <a:pPr/>
              <a:t>23</a:t>
            </a:fld>
            <a:endParaRPr lang="nl-NL"/>
          </a:p>
        </p:txBody>
      </p:sp>
    </p:spTree>
    <p:extLst>
      <p:ext uri="{BB962C8B-B14F-4D97-AF65-F5344CB8AC3E}">
        <p14:creationId xmlns:p14="http://schemas.microsoft.com/office/powerpoint/2010/main" val="1151739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6B90366D-C637-4703-958B-226BE548485A}" type="slidenum">
              <a:rPr lang="nl-NL" smtClean="0"/>
              <a:pPr/>
              <a:t>28</a:t>
            </a:fld>
            <a:endParaRPr lang="nl-NL"/>
          </a:p>
        </p:txBody>
      </p:sp>
    </p:spTree>
    <p:extLst>
      <p:ext uri="{BB962C8B-B14F-4D97-AF65-F5344CB8AC3E}">
        <p14:creationId xmlns:p14="http://schemas.microsoft.com/office/powerpoint/2010/main" val="469010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6B90366D-C637-4703-958B-226BE548485A}" type="slidenum">
              <a:rPr lang="nl-NL" smtClean="0"/>
              <a:pPr/>
              <a:t>3</a:t>
            </a:fld>
            <a:endParaRPr lang="nl-NL"/>
          </a:p>
        </p:txBody>
      </p:sp>
    </p:spTree>
    <p:extLst>
      <p:ext uri="{BB962C8B-B14F-4D97-AF65-F5344CB8AC3E}">
        <p14:creationId xmlns:p14="http://schemas.microsoft.com/office/powerpoint/2010/main" val="3248893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groot te printen (</a:t>
            </a:r>
            <a:r>
              <a:rPr lang="nl-NL" dirty="0" err="1"/>
              <a:t>b&amp;t</a:t>
            </a:r>
            <a:r>
              <a:rPr lang="nl-NL" dirty="0"/>
              <a:t> onderwijs) + magneten of plakband </a:t>
            </a:r>
          </a:p>
          <a:p>
            <a:r>
              <a:rPr lang="nl-NL" dirty="0">
                <a:sym typeface="Wingdings" pitchFamily="2" charset="2"/>
              </a:rPr>
              <a:t> Navragen of er een bord is in het klaslokaal? </a:t>
            </a:r>
            <a:endParaRPr lang="nl-NL" dirty="0"/>
          </a:p>
        </p:txBody>
      </p:sp>
      <p:sp>
        <p:nvSpPr>
          <p:cNvPr id="4" name="Tijdelijke aanduiding voor dianummer 3"/>
          <p:cNvSpPr>
            <a:spLocks noGrp="1"/>
          </p:cNvSpPr>
          <p:nvPr>
            <p:ph type="sldNum" sz="quarter" idx="5"/>
          </p:nvPr>
        </p:nvSpPr>
        <p:spPr/>
        <p:txBody>
          <a:bodyPr/>
          <a:lstStyle/>
          <a:p>
            <a:fld id="{6B90366D-C637-4703-958B-226BE548485A}" type="slidenum">
              <a:rPr lang="nl-NL" smtClean="0"/>
              <a:pPr/>
              <a:t>4</a:t>
            </a:fld>
            <a:endParaRPr lang="nl-NL"/>
          </a:p>
        </p:txBody>
      </p:sp>
    </p:spTree>
    <p:extLst>
      <p:ext uri="{BB962C8B-B14F-4D97-AF65-F5344CB8AC3E}">
        <p14:creationId xmlns:p14="http://schemas.microsoft.com/office/powerpoint/2010/main" val="3906962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6B90366D-C637-4703-958B-226BE548485A}" type="slidenum">
              <a:rPr lang="nl-NL" smtClean="0"/>
              <a:pPr/>
              <a:t>5</a:t>
            </a:fld>
            <a:endParaRPr lang="nl-NL"/>
          </a:p>
        </p:txBody>
      </p:sp>
    </p:spTree>
    <p:extLst>
      <p:ext uri="{BB962C8B-B14F-4D97-AF65-F5344CB8AC3E}">
        <p14:creationId xmlns:p14="http://schemas.microsoft.com/office/powerpoint/2010/main" val="271914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0" i="0" kern="1200" dirty="0">
                <a:solidFill>
                  <a:schemeClr val="tx1"/>
                </a:solidFill>
                <a:effectLst/>
                <a:latin typeface="+mn-lt"/>
                <a:ea typeface="+mn-ea"/>
                <a:cs typeface="+mn-cs"/>
              </a:rPr>
              <a:t>Wat was de concrete situatie?</a:t>
            </a:r>
          </a:p>
          <a:p>
            <a:r>
              <a:rPr lang="nl-BE" sz="1200" b="0" i="0" kern="1200" dirty="0">
                <a:solidFill>
                  <a:schemeClr val="tx1"/>
                </a:solidFill>
                <a:effectLst/>
                <a:latin typeface="+mn-lt"/>
                <a:ea typeface="+mn-ea"/>
                <a:cs typeface="+mn-cs"/>
              </a:rPr>
              <a:t>Wat was mijn taak binnen deze situatie?</a:t>
            </a:r>
          </a:p>
          <a:p>
            <a:r>
              <a:rPr lang="nl-BE" sz="1200" b="0" i="0" kern="1200" dirty="0">
                <a:solidFill>
                  <a:schemeClr val="tx1"/>
                </a:solidFill>
                <a:effectLst/>
                <a:latin typeface="+mn-lt"/>
                <a:ea typeface="+mn-ea"/>
                <a:cs typeface="+mn-cs"/>
              </a:rPr>
              <a:t>Welke concrete acties heb ik in deze situatie ondernomen?</a:t>
            </a:r>
          </a:p>
          <a:p>
            <a:r>
              <a:rPr lang="nl-BE" sz="1200" b="0" i="0" kern="1200" dirty="0">
                <a:solidFill>
                  <a:schemeClr val="tx1"/>
                </a:solidFill>
                <a:effectLst/>
                <a:latin typeface="+mn-lt"/>
                <a:ea typeface="+mn-ea"/>
                <a:cs typeface="+mn-cs"/>
              </a:rPr>
              <a:t>Wat was het resultaat van deze acties?</a:t>
            </a:r>
          </a:p>
          <a:p>
            <a:endParaRPr lang="nl-BE" sz="1200" b="0" i="0" kern="1200" dirty="0">
              <a:solidFill>
                <a:schemeClr val="tx1"/>
              </a:solidFill>
              <a:effectLst/>
              <a:latin typeface="+mn-lt"/>
              <a:ea typeface="+mn-ea"/>
              <a:cs typeface="+mn-cs"/>
            </a:endParaRPr>
          </a:p>
          <a:p>
            <a:r>
              <a:rPr lang="nl-BE" sz="1200" b="0" i="0" kern="1200" dirty="0">
                <a:solidFill>
                  <a:schemeClr val="tx1"/>
                </a:solidFill>
                <a:effectLst/>
                <a:latin typeface="+mn-lt"/>
                <a:ea typeface="+mn-ea"/>
                <a:cs typeface="+mn-cs"/>
              </a:rPr>
              <a:t>Wat zag ik?</a:t>
            </a:r>
          </a:p>
          <a:p>
            <a:r>
              <a:rPr lang="nl-BE" sz="1200" b="0" i="0" kern="1200" dirty="0">
                <a:solidFill>
                  <a:schemeClr val="tx1"/>
                </a:solidFill>
                <a:effectLst/>
                <a:latin typeface="+mn-lt"/>
                <a:ea typeface="+mn-ea"/>
                <a:cs typeface="+mn-cs"/>
              </a:rPr>
              <a:t>Wat deed ik?</a:t>
            </a:r>
          </a:p>
          <a:p>
            <a:r>
              <a:rPr lang="nl-BE" sz="1200" b="0" i="0" kern="1200" dirty="0">
                <a:solidFill>
                  <a:schemeClr val="tx1"/>
                </a:solidFill>
                <a:effectLst/>
                <a:latin typeface="+mn-lt"/>
                <a:ea typeface="+mn-ea"/>
                <a:cs typeface="+mn-cs"/>
              </a:rPr>
              <a:t>Wat dacht ik?</a:t>
            </a:r>
          </a:p>
          <a:p>
            <a:r>
              <a:rPr lang="nl-BE" sz="1200" b="0" i="0" kern="1200" dirty="0">
                <a:solidFill>
                  <a:schemeClr val="tx1"/>
                </a:solidFill>
                <a:effectLst/>
                <a:latin typeface="+mn-lt"/>
                <a:ea typeface="+mn-ea"/>
                <a:cs typeface="+mn-cs"/>
              </a:rPr>
              <a:t>Wat voelde ik?</a:t>
            </a:r>
          </a:p>
          <a:p>
            <a:r>
              <a:rPr lang="nl-BE" dirty="0"/>
              <a:t> </a:t>
            </a:r>
          </a:p>
        </p:txBody>
      </p:sp>
      <p:sp>
        <p:nvSpPr>
          <p:cNvPr id="4" name="Tijdelijke aanduiding voor dianummer 3"/>
          <p:cNvSpPr>
            <a:spLocks noGrp="1"/>
          </p:cNvSpPr>
          <p:nvPr>
            <p:ph type="sldNum" sz="quarter" idx="5"/>
          </p:nvPr>
        </p:nvSpPr>
        <p:spPr/>
        <p:txBody>
          <a:bodyPr/>
          <a:lstStyle/>
          <a:p>
            <a:fld id="{6B90366D-C637-4703-958B-226BE548485A}" type="slidenum">
              <a:rPr lang="nl-NL" smtClean="0"/>
              <a:pPr/>
              <a:t>6</a:t>
            </a:fld>
            <a:endParaRPr lang="nl-NL"/>
          </a:p>
        </p:txBody>
      </p:sp>
    </p:spTree>
    <p:extLst>
      <p:ext uri="{BB962C8B-B14F-4D97-AF65-F5344CB8AC3E}">
        <p14:creationId xmlns:p14="http://schemas.microsoft.com/office/powerpoint/2010/main" val="706660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6B90366D-C637-4703-958B-226BE548485A}" type="slidenum">
              <a:rPr lang="nl-NL" smtClean="0"/>
              <a:pPr/>
              <a:t>7</a:t>
            </a:fld>
            <a:endParaRPr lang="nl-NL"/>
          </a:p>
        </p:txBody>
      </p:sp>
    </p:spTree>
    <p:extLst>
      <p:ext uri="{BB962C8B-B14F-4D97-AF65-F5344CB8AC3E}">
        <p14:creationId xmlns:p14="http://schemas.microsoft.com/office/powerpoint/2010/main" val="4145354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6B90366D-C637-4703-958B-226BE548485A}" type="slidenum">
              <a:rPr lang="nl-NL" smtClean="0"/>
              <a:pPr/>
              <a:t>8</a:t>
            </a:fld>
            <a:endParaRPr lang="nl-NL"/>
          </a:p>
        </p:txBody>
      </p:sp>
    </p:spTree>
    <p:extLst>
      <p:ext uri="{BB962C8B-B14F-4D97-AF65-F5344CB8AC3E}">
        <p14:creationId xmlns:p14="http://schemas.microsoft.com/office/powerpoint/2010/main" val="858772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6B90366D-C637-4703-958B-226BE548485A}" type="slidenum">
              <a:rPr lang="nl-NL" smtClean="0"/>
              <a:pPr/>
              <a:t>12</a:t>
            </a:fld>
            <a:endParaRPr lang="nl-NL"/>
          </a:p>
        </p:txBody>
      </p:sp>
    </p:spTree>
    <p:extLst>
      <p:ext uri="{BB962C8B-B14F-4D97-AF65-F5344CB8AC3E}">
        <p14:creationId xmlns:p14="http://schemas.microsoft.com/office/powerpoint/2010/main" val="2312643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0" i="0" kern="1200" dirty="0">
                <a:solidFill>
                  <a:schemeClr val="tx1"/>
                </a:solidFill>
                <a:effectLst/>
                <a:latin typeface="+mn-lt"/>
                <a:ea typeface="+mn-ea"/>
                <a:cs typeface="+mn-cs"/>
              </a:rPr>
              <a:t>Wat heeft dat allemaal veroorzaakt? Waar heeft het mee te maken?</a:t>
            </a:r>
          </a:p>
          <a:p>
            <a:endParaRPr lang="nl-BE"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dirty="0">
                <a:solidFill>
                  <a:schemeClr val="tx1"/>
                </a:solidFill>
                <a:effectLst/>
                <a:latin typeface="+mn-lt"/>
                <a:ea typeface="+mn-ea"/>
                <a:cs typeface="+mn-cs"/>
              </a:rPr>
              <a:t>Doen waar je goed in bent, maakt misschien wel fysiek moe, maar levert wel nieuwe mentale energie op. Het laadt je batterijen op. Doen waar je niet goed in bent, kost heel veel energie en brengt in verhouding nauwelijks energie op. Doen waar je goed in bent leidt tot hogere betrokkenheid en tot betere werkresultaten en verder leidt dit tot positieve emoties en het gevoel van subjectief welbevinden of geluk. </a:t>
            </a:r>
            <a:endParaRPr lang="nl-BE" dirty="0"/>
          </a:p>
          <a:p>
            <a:endParaRPr lang="nl-BE" sz="1200" b="0" i="0" kern="1200" dirty="0">
              <a:solidFill>
                <a:schemeClr val="tx1"/>
              </a:solidFill>
              <a:effectLst/>
              <a:latin typeface="+mn-lt"/>
              <a:ea typeface="+mn-ea"/>
              <a:cs typeface="+mn-cs"/>
            </a:endParaRPr>
          </a:p>
          <a:p>
            <a:endParaRPr lang="nl-BE" dirty="0"/>
          </a:p>
        </p:txBody>
      </p:sp>
      <p:sp>
        <p:nvSpPr>
          <p:cNvPr id="4" name="Tijdelijke aanduiding voor dianummer 3"/>
          <p:cNvSpPr>
            <a:spLocks noGrp="1"/>
          </p:cNvSpPr>
          <p:nvPr>
            <p:ph type="sldNum" sz="quarter" idx="5"/>
          </p:nvPr>
        </p:nvSpPr>
        <p:spPr/>
        <p:txBody>
          <a:bodyPr/>
          <a:lstStyle/>
          <a:p>
            <a:fld id="{6B90366D-C637-4703-958B-226BE548485A}" type="slidenum">
              <a:rPr lang="nl-NL" smtClean="0"/>
              <a:pPr/>
              <a:t>13</a:t>
            </a:fld>
            <a:endParaRPr lang="nl-NL"/>
          </a:p>
        </p:txBody>
      </p:sp>
    </p:spTree>
    <p:extLst>
      <p:ext uri="{BB962C8B-B14F-4D97-AF65-F5344CB8AC3E}">
        <p14:creationId xmlns:p14="http://schemas.microsoft.com/office/powerpoint/2010/main" val="573195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268C59-1140-2441-BDB0-515321BAFE61}"/>
              </a:ext>
            </a:extLst>
          </p:cNvPr>
          <p:cNvSpPr>
            <a:spLocks noGrp="1"/>
          </p:cNvSpPr>
          <p:nvPr>
            <p:ph type="ctrTitle"/>
          </p:nvPr>
        </p:nvSpPr>
        <p:spPr>
          <a:xfrm>
            <a:off x="1143000" y="1122363"/>
            <a:ext cx="6858000" cy="2387600"/>
          </a:xfrm>
        </p:spPr>
        <p:txBody>
          <a:bodyPr anchor="b"/>
          <a:lstStyle>
            <a:lvl1pPr algn="ctr">
              <a:defRPr sz="4500"/>
            </a:lvl1pPr>
          </a:lstStyle>
          <a:p>
            <a:r>
              <a:rPr lang="nl-NL"/>
              <a:t>Klik om stijl te bewerken</a:t>
            </a:r>
            <a:endParaRPr lang="nl-BE"/>
          </a:p>
        </p:txBody>
      </p:sp>
      <p:sp>
        <p:nvSpPr>
          <p:cNvPr id="3" name="Ondertitel 2">
            <a:extLst>
              <a:ext uri="{FF2B5EF4-FFF2-40B4-BE49-F238E27FC236}">
                <a16:creationId xmlns:a16="http://schemas.microsoft.com/office/drawing/2014/main" id="{B37DBC95-7750-2C4F-B818-CB4CBB6F69F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3211E46C-2AED-9A4D-9A72-12BC1253DCE4}"/>
              </a:ext>
            </a:extLst>
          </p:cNvPr>
          <p:cNvSpPr>
            <a:spLocks noGrp="1"/>
          </p:cNvSpPr>
          <p:nvPr>
            <p:ph type="dt" sz="half" idx="10"/>
          </p:nvPr>
        </p:nvSpPr>
        <p:spPr/>
        <p:txBody>
          <a:bodyPr/>
          <a:lstStyle/>
          <a:p>
            <a:fld id="{93AAF648-F7C9-124E-820A-EB398FA724CF}" type="datetimeFigureOut">
              <a:rPr lang="nl-BE" smtClean="0"/>
              <a:t>24/04/2023</a:t>
            </a:fld>
            <a:endParaRPr lang="nl-BE"/>
          </a:p>
        </p:txBody>
      </p:sp>
      <p:sp>
        <p:nvSpPr>
          <p:cNvPr id="5" name="Tijdelijke aanduiding voor voettekst 4">
            <a:extLst>
              <a:ext uri="{FF2B5EF4-FFF2-40B4-BE49-F238E27FC236}">
                <a16:creationId xmlns:a16="http://schemas.microsoft.com/office/drawing/2014/main" id="{45B43F35-66DA-5640-B14F-5C4D05B7627B}"/>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19165AF1-4753-AB44-81BF-3620F1DBF641}"/>
              </a:ext>
            </a:extLst>
          </p:cNvPr>
          <p:cNvSpPr>
            <a:spLocks noGrp="1"/>
          </p:cNvSpPr>
          <p:nvPr>
            <p:ph type="sldNum" sz="quarter" idx="12"/>
          </p:nvPr>
        </p:nvSpPr>
        <p:spPr/>
        <p:txBody>
          <a:bodyPr/>
          <a:lstStyle/>
          <a:p>
            <a:fld id="{34D259B7-7ECA-2F42-BBF1-5E26409D92AB}" type="slidenum">
              <a:rPr lang="nl-BE" smtClean="0"/>
              <a:t>‹nr.›</a:t>
            </a:fld>
            <a:endParaRPr lang="nl-BE"/>
          </a:p>
        </p:txBody>
      </p:sp>
    </p:spTree>
    <p:extLst>
      <p:ext uri="{BB962C8B-B14F-4D97-AF65-F5344CB8AC3E}">
        <p14:creationId xmlns:p14="http://schemas.microsoft.com/office/powerpoint/2010/main" val="3831033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76F3B2-3333-6C4D-A517-6CE69787382A}"/>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59D49F6A-12DC-C74E-8808-87C125728574}"/>
              </a:ext>
            </a:extLst>
          </p:cNvPr>
          <p:cNvSpPr>
            <a:spLocks noGrp="1"/>
          </p:cNvSpPr>
          <p:nvPr>
            <p:ph type="body" orient="vert" idx="1"/>
          </p:nvPr>
        </p:nvSpPr>
        <p:spPr/>
        <p:txBody>
          <a:bodyPr vert="eaVert"/>
          <a:lstStyle/>
          <a:p>
            <a:r>
              <a:rPr lang="nl-NL"/>
              <a:t>Tekststijl van het model bewerken
Tweede niveau
Derde niveau
Vierde niveau
Vijfde niveau</a:t>
            </a:r>
            <a:endParaRPr lang="nl-BE"/>
          </a:p>
        </p:txBody>
      </p:sp>
      <p:sp>
        <p:nvSpPr>
          <p:cNvPr id="4" name="Tijdelijke aanduiding voor datum 3">
            <a:extLst>
              <a:ext uri="{FF2B5EF4-FFF2-40B4-BE49-F238E27FC236}">
                <a16:creationId xmlns:a16="http://schemas.microsoft.com/office/drawing/2014/main" id="{6F329371-846F-E848-A997-389843327CD5}"/>
              </a:ext>
            </a:extLst>
          </p:cNvPr>
          <p:cNvSpPr>
            <a:spLocks noGrp="1"/>
          </p:cNvSpPr>
          <p:nvPr>
            <p:ph type="dt" sz="half" idx="10"/>
          </p:nvPr>
        </p:nvSpPr>
        <p:spPr/>
        <p:txBody>
          <a:bodyPr/>
          <a:lstStyle/>
          <a:p>
            <a:pPr>
              <a:defRPr/>
            </a:pPr>
            <a:endParaRPr lang="en-US">
              <a:solidFill>
                <a:prstClr val="white"/>
              </a:solidFill>
            </a:endParaRPr>
          </a:p>
        </p:txBody>
      </p:sp>
      <p:sp>
        <p:nvSpPr>
          <p:cNvPr id="5" name="Tijdelijke aanduiding voor voettekst 4">
            <a:extLst>
              <a:ext uri="{FF2B5EF4-FFF2-40B4-BE49-F238E27FC236}">
                <a16:creationId xmlns:a16="http://schemas.microsoft.com/office/drawing/2014/main" id="{5F5DC3B2-516C-5E4F-A09A-3A281A718B38}"/>
              </a:ext>
            </a:extLst>
          </p:cNvPr>
          <p:cNvSpPr>
            <a:spLocks noGrp="1"/>
          </p:cNvSpPr>
          <p:nvPr>
            <p:ph type="ftr" sz="quarter" idx="11"/>
          </p:nvPr>
        </p:nvSpPr>
        <p:spPr/>
        <p:txBody>
          <a:bodyPr/>
          <a:lstStyle/>
          <a:p>
            <a:pPr>
              <a:defRPr/>
            </a:pPr>
            <a:endParaRPr lang="en-US">
              <a:solidFill>
                <a:prstClr val="white"/>
              </a:solidFill>
            </a:endParaRPr>
          </a:p>
        </p:txBody>
      </p:sp>
      <p:sp>
        <p:nvSpPr>
          <p:cNvPr id="6" name="Tijdelijke aanduiding voor dianummer 5">
            <a:extLst>
              <a:ext uri="{FF2B5EF4-FFF2-40B4-BE49-F238E27FC236}">
                <a16:creationId xmlns:a16="http://schemas.microsoft.com/office/drawing/2014/main" id="{30DF51C9-4378-EE40-828A-8AF2513B04F9}"/>
              </a:ext>
            </a:extLst>
          </p:cNvPr>
          <p:cNvSpPr>
            <a:spLocks noGrp="1"/>
          </p:cNvSpPr>
          <p:nvPr>
            <p:ph type="sldNum" sz="quarter" idx="12"/>
          </p:nvPr>
        </p:nvSpPr>
        <p:spPr/>
        <p:txBody>
          <a:bodyPr/>
          <a:lstStyle/>
          <a:p>
            <a:pPr>
              <a:defRPr/>
            </a:pPr>
            <a:fld id="{261BCC69-71BA-4368-A8CB-CB923A3D90F3}" type="slidenum">
              <a:rPr lang="en-US" altLang="nl-BE" smtClean="0">
                <a:solidFill>
                  <a:srgbClr val="EE9900"/>
                </a:solidFill>
              </a:rPr>
              <a:pPr>
                <a:defRPr/>
              </a:pPr>
              <a:t>‹nr.›</a:t>
            </a:fld>
            <a:endParaRPr lang="en-US" altLang="nl-BE">
              <a:solidFill>
                <a:srgbClr val="EE9900"/>
              </a:solidFill>
            </a:endParaRPr>
          </a:p>
        </p:txBody>
      </p:sp>
    </p:spTree>
    <p:extLst>
      <p:ext uri="{BB962C8B-B14F-4D97-AF65-F5344CB8AC3E}">
        <p14:creationId xmlns:p14="http://schemas.microsoft.com/office/powerpoint/2010/main" val="1820314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01641FB7-0A49-D349-9C62-AA7FA620CB6E}"/>
              </a:ext>
            </a:extLst>
          </p:cNvPr>
          <p:cNvSpPr>
            <a:spLocks noGrp="1"/>
          </p:cNvSpPr>
          <p:nvPr>
            <p:ph type="title" orient="vert"/>
          </p:nvPr>
        </p:nvSpPr>
        <p:spPr>
          <a:xfrm>
            <a:off x="6543675" y="365125"/>
            <a:ext cx="1971675"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11C289A0-9945-8E46-8B1F-86A5E5728556}"/>
              </a:ext>
            </a:extLst>
          </p:cNvPr>
          <p:cNvSpPr>
            <a:spLocks noGrp="1"/>
          </p:cNvSpPr>
          <p:nvPr>
            <p:ph type="body" orient="vert" idx="1"/>
          </p:nvPr>
        </p:nvSpPr>
        <p:spPr>
          <a:xfrm>
            <a:off x="628650" y="365125"/>
            <a:ext cx="5800725" cy="5811838"/>
          </a:xfrm>
        </p:spPr>
        <p:txBody>
          <a:bodyPr vert="eaVert"/>
          <a:lstStyle/>
          <a:p>
            <a:r>
              <a:rPr lang="nl-NL"/>
              <a:t>Tekststijl van het model bewerken
Tweede niveau
Derde niveau
Vierde niveau
Vijfde niveau</a:t>
            </a:r>
            <a:endParaRPr lang="nl-BE"/>
          </a:p>
        </p:txBody>
      </p:sp>
      <p:sp>
        <p:nvSpPr>
          <p:cNvPr id="4" name="Tijdelijke aanduiding voor datum 3">
            <a:extLst>
              <a:ext uri="{FF2B5EF4-FFF2-40B4-BE49-F238E27FC236}">
                <a16:creationId xmlns:a16="http://schemas.microsoft.com/office/drawing/2014/main" id="{1A07B0EB-E8A3-FA43-B6A3-9CE18A4D3E77}"/>
              </a:ext>
            </a:extLst>
          </p:cNvPr>
          <p:cNvSpPr>
            <a:spLocks noGrp="1"/>
          </p:cNvSpPr>
          <p:nvPr>
            <p:ph type="dt" sz="half" idx="10"/>
          </p:nvPr>
        </p:nvSpPr>
        <p:spPr/>
        <p:txBody>
          <a:bodyPr/>
          <a:lstStyle/>
          <a:p>
            <a:pPr>
              <a:defRPr/>
            </a:pPr>
            <a:endParaRPr lang="en-US">
              <a:solidFill>
                <a:prstClr val="white"/>
              </a:solidFill>
            </a:endParaRPr>
          </a:p>
        </p:txBody>
      </p:sp>
      <p:sp>
        <p:nvSpPr>
          <p:cNvPr id="5" name="Tijdelijke aanduiding voor voettekst 4">
            <a:extLst>
              <a:ext uri="{FF2B5EF4-FFF2-40B4-BE49-F238E27FC236}">
                <a16:creationId xmlns:a16="http://schemas.microsoft.com/office/drawing/2014/main" id="{1A972973-1832-9644-A679-027CA07CFDC7}"/>
              </a:ext>
            </a:extLst>
          </p:cNvPr>
          <p:cNvSpPr>
            <a:spLocks noGrp="1"/>
          </p:cNvSpPr>
          <p:nvPr>
            <p:ph type="ftr" sz="quarter" idx="11"/>
          </p:nvPr>
        </p:nvSpPr>
        <p:spPr/>
        <p:txBody>
          <a:bodyPr/>
          <a:lstStyle/>
          <a:p>
            <a:pPr>
              <a:defRPr/>
            </a:pPr>
            <a:endParaRPr lang="en-US">
              <a:solidFill>
                <a:prstClr val="white"/>
              </a:solidFill>
            </a:endParaRPr>
          </a:p>
        </p:txBody>
      </p:sp>
      <p:sp>
        <p:nvSpPr>
          <p:cNvPr id="6" name="Tijdelijke aanduiding voor dianummer 5">
            <a:extLst>
              <a:ext uri="{FF2B5EF4-FFF2-40B4-BE49-F238E27FC236}">
                <a16:creationId xmlns:a16="http://schemas.microsoft.com/office/drawing/2014/main" id="{9F88A39D-74BB-2B42-9CCF-D9A88802C2E3}"/>
              </a:ext>
            </a:extLst>
          </p:cNvPr>
          <p:cNvSpPr>
            <a:spLocks noGrp="1"/>
          </p:cNvSpPr>
          <p:nvPr>
            <p:ph type="sldNum" sz="quarter" idx="12"/>
          </p:nvPr>
        </p:nvSpPr>
        <p:spPr/>
        <p:txBody>
          <a:bodyPr/>
          <a:lstStyle/>
          <a:p>
            <a:pPr>
              <a:defRPr/>
            </a:pPr>
            <a:fld id="{E416B1DE-F792-4BD2-99C7-895CF107585E}" type="slidenum">
              <a:rPr lang="en-US" altLang="nl-BE" smtClean="0">
                <a:solidFill>
                  <a:srgbClr val="EE9900"/>
                </a:solidFill>
              </a:rPr>
              <a:pPr>
                <a:defRPr/>
              </a:pPr>
              <a:t>‹nr.›</a:t>
            </a:fld>
            <a:endParaRPr lang="en-US" altLang="nl-BE">
              <a:solidFill>
                <a:srgbClr val="EE9900"/>
              </a:solidFill>
            </a:endParaRPr>
          </a:p>
        </p:txBody>
      </p:sp>
    </p:spTree>
    <p:extLst>
      <p:ext uri="{BB962C8B-B14F-4D97-AF65-F5344CB8AC3E}">
        <p14:creationId xmlns:p14="http://schemas.microsoft.com/office/powerpoint/2010/main" val="3968082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el en object">
    <p:spTree>
      <p:nvGrpSpPr>
        <p:cNvPr id="1" name=""/>
        <p:cNvGrpSpPr/>
        <p:nvPr/>
      </p:nvGrpSpPr>
      <p:grpSpPr>
        <a:xfrm>
          <a:off x="0" y="0"/>
          <a:ext cx="0" cy="0"/>
          <a:chOff x="0" y="0"/>
          <a:chExt cx="0" cy="0"/>
        </a:xfrm>
      </p:grpSpPr>
      <p:sp>
        <p:nvSpPr>
          <p:cNvPr id="7" name="Rechthoek 6"/>
          <p:cNvSpPr/>
          <p:nvPr userDrawn="1"/>
        </p:nvSpPr>
        <p:spPr>
          <a:xfrm>
            <a:off x="0" y="6102000"/>
            <a:ext cx="9144000" cy="7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800"/>
          </a:p>
        </p:txBody>
      </p:sp>
      <p:sp>
        <p:nvSpPr>
          <p:cNvPr id="3" name="Tijdelijke aanduiding voor inhoud 2"/>
          <p:cNvSpPr>
            <a:spLocks noGrp="1"/>
          </p:cNvSpPr>
          <p:nvPr>
            <p:ph idx="1"/>
          </p:nvPr>
        </p:nvSpPr>
        <p:spPr>
          <a:xfrm>
            <a:off x="467544" y="1600201"/>
            <a:ext cx="8208912" cy="427707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r>
              <a:rPr lang="nl-BE"/>
              <a:t>AHS - PBAOSO - PRAKTIJK 3.1 - Lessen in orde - 2013-2014 - Piet BUYSE</a:t>
            </a:r>
            <a:endParaRPr lang="nl-NL"/>
          </a:p>
        </p:txBody>
      </p:sp>
      <p:sp>
        <p:nvSpPr>
          <p:cNvPr id="6" name="Tijdelijke aanduiding voor dianummer 5"/>
          <p:cNvSpPr>
            <a:spLocks noGrp="1"/>
          </p:cNvSpPr>
          <p:nvPr>
            <p:ph type="sldNum" sz="quarter" idx="12"/>
          </p:nvPr>
        </p:nvSpPr>
        <p:spPr/>
        <p:txBody>
          <a:bodyPr/>
          <a:lstStyle/>
          <a:p>
            <a:fld id="{61A5F08B-08AE-4581-A5CB-D6D9DA0972F7}" type="slidenum">
              <a:rPr lang="nl-NL" smtClean="0"/>
              <a:pPr/>
              <a:t>‹nr.›</a:t>
            </a:fld>
            <a:endParaRPr lang="nl-NL"/>
          </a:p>
        </p:txBody>
      </p:sp>
      <p:sp>
        <p:nvSpPr>
          <p:cNvPr id="9" name="Titel 1"/>
          <p:cNvSpPr>
            <a:spLocks noGrp="1"/>
          </p:cNvSpPr>
          <p:nvPr>
            <p:ph type="title"/>
          </p:nvPr>
        </p:nvSpPr>
        <p:spPr>
          <a:xfrm>
            <a:off x="467544" y="274638"/>
            <a:ext cx="8208912" cy="1143000"/>
          </a:xfrm>
        </p:spPr>
        <p:txBody>
          <a:bodyPr anchor="b" anchorCtr="0"/>
          <a:lstStyle>
            <a:lvl1pPr algn="l">
              <a:lnSpc>
                <a:spcPct val="90000"/>
              </a:lnSpc>
              <a:defRPr b="1">
                <a:solidFill>
                  <a:schemeClr val="accent4"/>
                </a:solidFill>
              </a:defRPr>
            </a:lvl1pPr>
          </a:lstStyle>
          <a:p>
            <a:r>
              <a:rPr lang="nl-NL"/>
              <a:t>Klik om de stijl te bewerken</a:t>
            </a:r>
          </a:p>
        </p:txBody>
      </p:sp>
      <p:pic>
        <p:nvPicPr>
          <p:cNvPr id="14" name="Afbeelding 13" descr="ARTEV_lo_wit_PPT_RGB.png"/>
          <p:cNvPicPr>
            <a:picLocks noChangeAspect="1"/>
          </p:cNvPicPr>
          <p:nvPr userDrawn="1"/>
        </p:nvPicPr>
        <p:blipFill>
          <a:blip r:embed="rId2" cstate="print"/>
          <a:stretch>
            <a:fillRect/>
          </a:stretch>
        </p:blipFill>
        <p:spPr>
          <a:xfrm>
            <a:off x="8172400" y="6309326"/>
            <a:ext cx="476250" cy="295275"/>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Alleen titel">
    <p:spTree>
      <p:nvGrpSpPr>
        <p:cNvPr id="1" name=""/>
        <p:cNvGrpSpPr/>
        <p:nvPr/>
      </p:nvGrpSpPr>
      <p:grpSpPr>
        <a:xfrm>
          <a:off x="0" y="0"/>
          <a:ext cx="0" cy="0"/>
          <a:chOff x="0" y="0"/>
          <a:chExt cx="0" cy="0"/>
        </a:xfrm>
      </p:grpSpPr>
      <p:sp>
        <p:nvSpPr>
          <p:cNvPr id="6" name="Rechthoek 5"/>
          <p:cNvSpPr/>
          <p:nvPr userDrawn="1"/>
        </p:nvSpPr>
        <p:spPr>
          <a:xfrm>
            <a:off x="0" y="6102000"/>
            <a:ext cx="9144000" cy="7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800"/>
          </a:p>
        </p:txBody>
      </p:sp>
      <p:sp>
        <p:nvSpPr>
          <p:cNvPr id="3" name="Tijdelijke aanduiding voor datum 2"/>
          <p:cNvSpPr>
            <a:spLocks noGrp="1"/>
          </p:cNvSpPr>
          <p:nvPr>
            <p:ph type="dt" sz="half" idx="10"/>
          </p:nvPr>
        </p:nvSpPr>
        <p:spPr/>
        <p:txBody>
          <a:bodyPr/>
          <a:lstStyle/>
          <a:p>
            <a:endParaRPr lang="nl-NL"/>
          </a:p>
        </p:txBody>
      </p:sp>
      <p:sp>
        <p:nvSpPr>
          <p:cNvPr id="4" name="Tijdelijke aanduiding voor voettekst 3"/>
          <p:cNvSpPr>
            <a:spLocks noGrp="1"/>
          </p:cNvSpPr>
          <p:nvPr>
            <p:ph type="ftr" sz="quarter" idx="11"/>
          </p:nvPr>
        </p:nvSpPr>
        <p:spPr/>
        <p:txBody>
          <a:bodyPr/>
          <a:lstStyle/>
          <a:p>
            <a:r>
              <a:rPr lang="nl-BE"/>
              <a:t>AHS - PBAOSO - PRAKTIJK 3.1 - Lessen in orde - 2013-2014 - Piet BUYSE</a:t>
            </a:r>
            <a:endParaRPr lang="nl-NL"/>
          </a:p>
        </p:txBody>
      </p:sp>
      <p:sp>
        <p:nvSpPr>
          <p:cNvPr id="5" name="Tijdelijke aanduiding voor dianummer 4"/>
          <p:cNvSpPr>
            <a:spLocks noGrp="1"/>
          </p:cNvSpPr>
          <p:nvPr>
            <p:ph type="sldNum" sz="quarter" idx="12"/>
          </p:nvPr>
        </p:nvSpPr>
        <p:spPr/>
        <p:txBody>
          <a:bodyPr/>
          <a:lstStyle/>
          <a:p>
            <a:fld id="{61A5F08B-08AE-4581-A5CB-D6D9DA0972F7}" type="slidenum">
              <a:rPr lang="nl-NL" smtClean="0"/>
              <a:pPr/>
              <a:t>‹nr.›</a:t>
            </a:fld>
            <a:endParaRPr lang="nl-NL"/>
          </a:p>
        </p:txBody>
      </p:sp>
      <p:sp>
        <p:nvSpPr>
          <p:cNvPr id="8" name="Titel 1"/>
          <p:cNvSpPr>
            <a:spLocks noGrp="1"/>
          </p:cNvSpPr>
          <p:nvPr>
            <p:ph type="title"/>
          </p:nvPr>
        </p:nvSpPr>
        <p:spPr>
          <a:xfrm>
            <a:off x="467544" y="274638"/>
            <a:ext cx="8208912" cy="1143000"/>
          </a:xfrm>
        </p:spPr>
        <p:txBody>
          <a:bodyPr anchor="b" anchorCtr="0"/>
          <a:lstStyle>
            <a:lvl1pPr algn="l">
              <a:lnSpc>
                <a:spcPct val="90000"/>
              </a:lnSpc>
              <a:defRPr b="1">
                <a:solidFill>
                  <a:schemeClr val="accent4"/>
                </a:solidFill>
              </a:defRPr>
            </a:lvl1pPr>
          </a:lstStyle>
          <a:p>
            <a:r>
              <a:rPr lang="nl-NL"/>
              <a:t>Klik om de stijl te bewerken</a:t>
            </a:r>
          </a:p>
        </p:txBody>
      </p:sp>
      <p:pic>
        <p:nvPicPr>
          <p:cNvPr id="9" name="Afbeelding 8" descr="ARTEV_lo_wit_PPT_RGB.png"/>
          <p:cNvPicPr>
            <a:picLocks noChangeAspect="1"/>
          </p:cNvPicPr>
          <p:nvPr userDrawn="1"/>
        </p:nvPicPr>
        <p:blipFill>
          <a:blip r:embed="rId2" cstate="print"/>
          <a:stretch>
            <a:fillRect/>
          </a:stretch>
        </p:blipFill>
        <p:spPr>
          <a:xfrm>
            <a:off x="8172400" y="6309326"/>
            <a:ext cx="476250" cy="295275"/>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el en verticale tekst">
    <p:spTree>
      <p:nvGrpSpPr>
        <p:cNvPr id="1" name=""/>
        <p:cNvGrpSpPr/>
        <p:nvPr/>
      </p:nvGrpSpPr>
      <p:grpSpPr>
        <a:xfrm>
          <a:off x="0" y="0"/>
          <a:ext cx="0" cy="0"/>
          <a:chOff x="0" y="0"/>
          <a:chExt cx="0" cy="0"/>
        </a:xfrm>
      </p:grpSpPr>
      <p:sp>
        <p:nvSpPr>
          <p:cNvPr id="7" name="Rechthoek 6"/>
          <p:cNvSpPr/>
          <p:nvPr userDrawn="1"/>
        </p:nvSpPr>
        <p:spPr>
          <a:xfrm>
            <a:off x="0" y="6102000"/>
            <a:ext cx="9144000" cy="7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800"/>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r>
              <a:rPr lang="nl-BE"/>
              <a:t>AHS - PBAOSO - PRAKTIJK 3.1 - Lessen in orde - 2013-2014 - Piet BUYSE</a:t>
            </a:r>
            <a:endParaRPr lang="nl-NL"/>
          </a:p>
        </p:txBody>
      </p:sp>
      <p:sp>
        <p:nvSpPr>
          <p:cNvPr id="6" name="Tijdelijke aanduiding voor dianummer 5"/>
          <p:cNvSpPr>
            <a:spLocks noGrp="1"/>
          </p:cNvSpPr>
          <p:nvPr>
            <p:ph type="sldNum" sz="quarter" idx="12"/>
          </p:nvPr>
        </p:nvSpPr>
        <p:spPr/>
        <p:txBody>
          <a:bodyPr/>
          <a:lstStyle/>
          <a:p>
            <a:fld id="{61A5F08B-08AE-4581-A5CB-D6D9DA0972F7}" type="slidenum">
              <a:rPr lang="nl-NL" smtClean="0"/>
              <a:pPr/>
              <a:t>‹nr.›</a:t>
            </a:fld>
            <a:endParaRPr lang="nl-NL"/>
          </a:p>
        </p:txBody>
      </p:sp>
      <p:sp>
        <p:nvSpPr>
          <p:cNvPr id="9" name="Titel 1"/>
          <p:cNvSpPr>
            <a:spLocks noGrp="1"/>
          </p:cNvSpPr>
          <p:nvPr>
            <p:ph type="title"/>
          </p:nvPr>
        </p:nvSpPr>
        <p:spPr>
          <a:xfrm>
            <a:off x="467544" y="274638"/>
            <a:ext cx="8208912" cy="1143000"/>
          </a:xfrm>
        </p:spPr>
        <p:txBody>
          <a:bodyPr anchor="b" anchorCtr="0"/>
          <a:lstStyle>
            <a:lvl1pPr algn="l">
              <a:lnSpc>
                <a:spcPct val="90000"/>
              </a:lnSpc>
              <a:defRPr b="1">
                <a:solidFill>
                  <a:schemeClr val="accent4"/>
                </a:solidFill>
              </a:defRPr>
            </a:lvl1pPr>
          </a:lstStyle>
          <a:p>
            <a:r>
              <a:rPr lang="nl-NL"/>
              <a:t>Klik om de stijl te bewerken</a:t>
            </a:r>
          </a:p>
        </p:txBody>
      </p:sp>
      <p:pic>
        <p:nvPicPr>
          <p:cNvPr id="10" name="Afbeelding 9" descr="ARTEV_lo_wit_PPT_RGB.png"/>
          <p:cNvPicPr>
            <a:picLocks noChangeAspect="1"/>
          </p:cNvPicPr>
          <p:nvPr userDrawn="1"/>
        </p:nvPicPr>
        <p:blipFill>
          <a:blip r:embed="rId2" cstate="print"/>
          <a:stretch>
            <a:fillRect/>
          </a:stretch>
        </p:blipFill>
        <p:spPr>
          <a:xfrm>
            <a:off x="8172400" y="6309326"/>
            <a:ext cx="476250" cy="29527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88BEF9-0823-3549-A5A0-BB3A1BA30009}"/>
              </a:ext>
            </a:extLst>
          </p:cNvPr>
          <p:cNvSpPr>
            <a:spLocks noGrp="1"/>
          </p:cNvSpPr>
          <p:nvPr>
            <p:ph type="title"/>
          </p:nvPr>
        </p:nvSpPr>
        <p:spPr/>
        <p:txBody>
          <a:bodyPr/>
          <a:lstStyle/>
          <a:p>
            <a:r>
              <a:rPr lang="nl-NL" dirty="0"/>
              <a:t>Klik om stijl te bewerken</a:t>
            </a:r>
            <a:endParaRPr lang="nl-BE" dirty="0"/>
          </a:p>
        </p:txBody>
      </p:sp>
      <p:sp>
        <p:nvSpPr>
          <p:cNvPr id="3" name="Tijdelijke aanduiding voor inhoud 2">
            <a:extLst>
              <a:ext uri="{FF2B5EF4-FFF2-40B4-BE49-F238E27FC236}">
                <a16:creationId xmlns:a16="http://schemas.microsoft.com/office/drawing/2014/main" id="{30366AA2-8858-D649-B5BB-0AF3C9C44CC7}"/>
              </a:ext>
            </a:extLst>
          </p:cNvPr>
          <p:cNvSpPr>
            <a:spLocks noGrp="1"/>
          </p:cNvSpPr>
          <p:nvPr>
            <p:ph idx="1"/>
          </p:nvPr>
        </p:nvSpPr>
        <p:spPr/>
        <p:txBody>
          <a:bodyPr/>
          <a:lstStyle/>
          <a:p>
            <a:r>
              <a:rPr lang="nl-NL"/>
              <a:t>Tekststijl van het model bewerken
Tweede niveau
Derde niveau
Vierde niveau
Vijfde niveau</a:t>
            </a:r>
            <a:endParaRPr lang="nl-BE"/>
          </a:p>
        </p:txBody>
      </p:sp>
      <p:sp>
        <p:nvSpPr>
          <p:cNvPr id="4" name="Tijdelijke aanduiding voor datum 3">
            <a:extLst>
              <a:ext uri="{FF2B5EF4-FFF2-40B4-BE49-F238E27FC236}">
                <a16:creationId xmlns:a16="http://schemas.microsoft.com/office/drawing/2014/main" id="{AE4FECFC-EDF5-084A-B502-D02F0A3159DA}"/>
              </a:ext>
            </a:extLst>
          </p:cNvPr>
          <p:cNvSpPr>
            <a:spLocks noGrp="1"/>
          </p:cNvSpPr>
          <p:nvPr>
            <p:ph type="dt" sz="half" idx="10"/>
          </p:nvPr>
        </p:nvSpPr>
        <p:spPr/>
        <p:txBody>
          <a:bodyPr/>
          <a:lstStyle/>
          <a:p>
            <a:pPr>
              <a:defRPr/>
            </a:pPr>
            <a:endParaRPr lang="en-US">
              <a:solidFill>
                <a:prstClr val="white"/>
              </a:solidFill>
            </a:endParaRPr>
          </a:p>
        </p:txBody>
      </p:sp>
      <p:sp>
        <p:nvSpPr>
          <p:cNvPr id="5" name="Tijdelijke aanduiding voor voettekst 4">
            <a:extLst>
              <a:ext uri="{FF2B5EF4-FFF2-40B4-BE49-F238E27FC236}">
                <a16:creationId xmlns:a16="http://schemas.microsoft.com/office/drawing/2014/main" id="{741E79C1-5660-544A-8751-13C59797A089}"/>
              </a:ext>
            </a:extLst>
          </p:cNvPr>
          <p:cNvSpPr>
            <a:spLocks noGrp="1"/>
          </p:cNvSpPr>
          <p:nvPr>
            <p:ph type="ftr" sz="quarter" idx="11"/>
          </p:nvPr>
        </p:nvSpPr>
        <p:spPr/>
        <p:txBody>
          <a:bodyPr/>
          <a:lstStyle/>
          <a:p>
            <a:pPr>
              <a:defRPr/>
            </a:pPr>
            <a:endParaRPr lang="en-US">
              <a:solidFill>
                <a:prstClr val="white"/>
              </a:solidFill>
            </a:endParaRPr>
          </a:p>
        </p:txBody>
      </p:sp>
      <p:sp>
        <p:nvSpPr>
          <p:cNvPr id="6" name="Tijdelijke aanduiding voor dianummer 5">
            <a:extLst>
              <a:ext uri="{FF2B5EF4-FFF2-40B4-BE49-F238E27FC236}">
                <a16:creationId xmlns:a16="http://schemas.microsoft.com/office/drawing/2014/main" id="{75032B32-CA2E-A042-92F0-3CC8391F67A1}"/>
              </a:ext>
            </a:extLst>
          </p:cNvPr>
          <p:cNvSpPr>
            <a:spLocks noGrp="1"/>
          </p:cNvSpPr>
          <p:nvPr>
            <p:ph type="sldNum" sz="quarter" idx="12"/>
          </p:nvPr>
        </p:nvSpPr>
        <p:spPr/>
        <p:txBody>
          <a:bodyPr/>
          <a:lstStyle/>
          <a:p>
            <a:pPr>
              <a:defRPr/>
            </a:pPr>
            <a:fld id="{8CD27B02-0B55-448B-B8D9-2A846A3857C9}" type="slidenum">
              <a:rPr lang="en-US" altLang="nl-BE" smtClean="0">
                <a:solidFill>
                  <a:srgbClr val="EE9900"/>
                </a:solidFill>
              </a:rPr>
              <a:pPr>
                <a:defRPr/>
              </a:pPr>
              <a:t>‹nr.›</a:t>
            </a:fld>
            <a:endParaRPr lang="en-US" altLang="nl-BE">
              <a:solidFill>
                <a:srgbClr val="EE9900"/>
              </a:solidFill>
            </a:endParaRPr>
          </a:p>
        </p:txBody>
      </p:sp>
    </p:spTree>
    <p:extLst>
      <p:ext uri="{BB962C8B-B14F-4D97-AF65-F5344CB8AC3E}">
        <p14:creationId xmlns:p14="http://schemas.microsoft.com/office/powerpoint/2010/main" val="1587209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E89AA2-02F8-B546-973C-5292B5799013}"/>
              </a:ext>
            </a:extLst>
          </p:cNvPr>
          <p:cNvSpPr>
            <a:spLocks noGrp="1"/>
          </p:cNvSpPr>
          <p:nvPr>
            <p:ph type="title"/>
          </p:nvPr>
        </p:nvSpPr>
        <p:spPr>
          <a:xfrm>
            <a:off x="623888" y="1709739"/>
            <a:ext cx="7886700" cy="2852737"/>
          </a:xfrm>
        </p:spPr>
        <p:txBody>
          <a:bodyPr anchor="b"/>
          <a:lstStyle>
            <a:lvl1pPr>
              <a:defRPr sz="45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C2249AAE-9F35-E24D-BF36-9685B4E5541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r>
              <a:rPr lang="nl-NL"/>
              <a:t>Tekststijl van het model bewerken
Tweede niveau
Derde niveau
Vierde niveau
Vijfde niveau</a:t>
            </a:r>
            <a:endParaRPr lang="nl-BE"/>
          </a:p>
        </p:txBody>
      </p:sp>
      <p:sp>
        <p:nvSpPr>
          <p:cNvPr id="4" name="Tijdelijke aanduiding voor datum 3">
            <a:extLst>
              <a:ext uri="{FF2B5EF4-FFF2-40B4-BE49-F238E27FC236}">
                <a16:creationId xmlns:a16="http://schemas.microsoft.com/office/drawing/2014/main" id="{13C8611F-6411-AE47-B22C-E43222EDCE4A}"/>
              </a:ext>
            </a:extLst>
          </p:cNvPr>
          <p:cNvSpPr>
            <a:spLocks noGrp="1"/>
          </p:cNvSpPr>
          <p:nvPr>
            <p:ph type="dt" sz="half" idx="10"/>
          </p:nvPr>
        </p:nvSpPr>
        <p:spPr/>
        <p:txBody>
          <a:bodyPr/>
          <a:lstStyle/>
          <a:p>
            <a:pPr>
              <a:defRPr/>
            </a:pPr>
            <a:endParaRPr lang="en-US">
              <a:solidFill>
                <a:prstClr val="white"/>
              </a:solidFill>
            </a:endParaRPr>
          </a:p>
        </p:txBody>
      </p:sp>
      <p:sp>
        <p:nvSpPr>
          <p:cNvPr id="5" name="Tijdelijke aanduiding voor voettekst 4">
            <a:extLst>
              <a:ext uri="{FF2B5EF4-FFF2-40B4-BE49-F238E27FC236}">
                <a16:creationId xmlns:a16="http://schemas.microsoft.com/office/drawing/2014/main" id="{36C58633-709B-BE4E-B912-93EE0DEFBC56}"/>
              </a:ext>
            </a:extLst>
          </p:cNvPr>
          <p:cNvSpPr>
            <a:spLocks noGrp="1"/>
          </p:cNvSpPr>
          <p:nvPr>
            <p:ph type="ftr" sz="quarter" idx="11"/>
          </p:nvPr>
        </p:nvSpPr>
        <p:spPr/>
        <p:txBody>
          <a:bodyPr/>
          <a:lstStyle/>
          <a:p>
            <a:pPr>
              <a:defRPr/>
            </a:pPr>
            <a:endParaRPr lang="en-US">
              <a:solidFill>
                <a:prstClr val="white"/>
              </a:solidFill>
            </a:endParaRPr>
          </a:p>
        </p:txBody>
      </p:sp>
      <p:sp>
        <p:nvSpPr>
          <p:cNvPr id="6" name="Tijdelijke aanduiding voor dianummer 5">
            <a:extLst>
              <a:ext uri="{FF2B5EF4-FFF2-40B4-BE49-F238E27FC236}">
                <a16:creationId xmlns:a16="http://schemas.microsoft.com/office/drawing/2014/main" id="{1EEBD7A9-376F-9C47-8C06-7CFE3F567DA8}"/>
              </a:ext>
            </a:extLst>
          </p:cNvPr>
          <p:cNvSpPr>
            <a:spLocks noGrp="1"/>
          </p:cNvSpPr>
          <p:nvPr>
            <p:ph type="sldNum" sz="quarter" idx="12"/>
          </p:nvPr>
        </p:nvSpPr>
        <p:spPr/>
        <p:txBody>
          <a:bodyPr/>
          <a:lstStyle/>
          <a:p>
            <a:pPr>
              <a:defRPr/>
            </a:pPr>
            <a:fld id="{C6232BAF-A57F-4D4F-BD3D-1E5D3D94AA23}" type="slidenum">
              <a:rPr lang="en-US" altLang="nl-BE" smtClean="0">
                <a:solidFill>
                  <a:srgbClr val="EE9900"/>
                </a:solidFill>
              </a:rPr>
              <a:pPr>
                <a:defRPr/>
              </a:pPr>
              <a:t>‹nr.›</a:t>
            </a:fld>
            <a:endParaRPr lang="en-US" altLang="nl-BE">
              <a:solidFill>
                <a:srgbClr val="EE9900"/>
              </a:solidFill>
            </a:endParaRPr>
          </a:p>
        </p:txBody>
      </p:sp>
    </p:spTree>
    <p:extLst>
      <p:ext uri="{BB962C8B-B14F-4D97-AF65-F5344CB8AC3E}">
        <p14:creationId xmlns:p14="http://schemas.microsoft.com/office/powerpoint/2010/main" val="1715156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753927-0320-454B-832C-AC1C4F1C50A3}"/>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FA119FD4-80C3-CE4A-B962-D66749F2FE46}"/>
              </a:ext>
            </a:extLst>
          </p:cNvPr>
          <p:cNvSpPr>
            <a:spLocks noGrp="1"/>
          </p:cNvSpPr>
          <p:nvPr>
            <p:ph sz="half" idx="1"/>
          </p:nvPr>
        </p:nvSpPr>
        <p:spPr>
          <a:xfrm>
            <a:off x="628650" y="1825625"/>
            <a:ext cx="3886200" cy="4351338"/>
          </a:xfrm>
        </p:spPr>
        <p:txBody>
          <a:bodyPr/>
          <a:lstStyle/>
          <a:p>
            <a:r>
              <a:rPr lang="nl-NL"/>
              <a:t>Tekststijl van het model bewerken
Tweede niveau
Derde niveau
Vierde niveau
Vijfde niveau</a:t>
            </a:r>
            <a:endParaRPr lang="nl-BE"/>
          </a:p>
        </p:txBody>
      </p:sp>
      <p:sp>
        <p:nvSpPr>
          <p:cNvPr id="4" name="Tijdelijke aanduiding voor inhoud 3">
            <a:extLst>
              <a:ext uri="{FF2B5EF4-FFF2-40B4-BE49-F238E27FC236}">
                <a16:creationId xmlns:a16="http://schemas.microsoft.com/office/drawing/2014/main" id="{47482C13-6340-3246-8470-7D2D4237659E}"/>
              </a:ext>
            </a:extLst>
          </p:cNvPr>
          <p:cNvSpPr>
            <a:spLocks noGrp="1"/>
          </p:cNvSpPr>
          <p:nvPr>
            <p:ph sz="half" idx="2"/>
          </p:nvPr>
        </p:nvSpPr>
        <p:spPr>
          <a:xfrm>
            <a:off x="4629150" y="1825625"/>
            <a:ext cx="3886200" cy="4351338"/>
          </a:xfrm>
        </p:spPr>
        <p:txBody>
          <a:bodyPr/>
          <a:lstStyle/>
          <a:p>
            <a:r>
              <a:rPr lang="nl-NL"/>
              <a:t>Tekststijl van het model bewerken
Tweede niveau
Derde niveau
Vierde niveau
Vijfde niveau</a:t>
            </a:r>
            <a:endParaRPr lang="nl-BE"/>
          </a:p>
        </p:txBody>
      </p:sp>
      <p:sp>
        <p:nvSpPr>
          <p:cNvPr id="5" name="Tijdelijke aanduiding voor datum 4">
            <a:extLst>
              <a:ext uri="{FF2B5EF4-FFF2-40B4-BE49-F238E27FC236}">
                <a16:creationId xmlns:a16="http://schemas.microsoft.com/office/drawing/2014/main" id="{051EF43E-C46A-CA47-8EC1-190A38956381}"/>
              </a:ext>
            </a:extLst>
          </p:cNvPr>
          <p:cNvSpPr>
            <a:spLocks noGrp="1"/>
          </p:cNvSpPr>
          <p:nvPr>
            <p:ph type="dt" sz="half" idx="10"/>
          </p:nvPr>
        </p:nvSpPr>
        <p:spPr/>
        <p:txBody>
          <a:bodyPr/>
          <a:lstStyle/>
          <a:p>
            <a:pPr>
              <a:defRPr/>
            </a:pPr>
            <a:endParaRPr lang="en-US">
              <a:solidFill>
                <a:prstClr val="white"/>
              </a:solidFill>
            </a:endParaRPr>
          </a:p>
        </p:txBody>
      </p:sp>
      <p:sp>
        <p:nvSpPr>
          <p:cNvPr id="6" name="Tijdelijke aanduiding voor voettekst 5">
            <a:extLst>
              <a:ext uri="{FF2B5EF4-FFF2-40B4-BE49-F238E27FC236}">
                <a16:creationId xmlns:a16="http://schemas.microsoft.com/office/drawing/2014/main" id="{89027C6B-9079-C84B-9407-DC0FD6123132}"/>
              </a:ext>
            </a:extLst>
          </p:cNvPr>
          <p:cNvSpPr>
            <a:spLocks noGrp="1"/>
          </p:cNvSpPr>
          <p:nvPr>
            <p:ph type="ftr" sz="quarter" idx="11"/>
          </p:nvPr>
        </p:nvSpPr>
        <p:spPr/>
        <p:txBody>
          <a:bodyPr/>
          <a:lstStyle/>
          <a:p>
            <a:pPr>
              <a:defRPr/>
            </a:pPr>
            <a:endParaRPr lang="en-US">
              <a:solidFill>
                <a:prstClr val="white"/>
              </a:solidFill>
            </a:endParaRPr>
          </a:p>
        </p:txBody>
      </p:sp>
      <p:sp>
        <p:nvSpPr>
          <p:cNvPr id="7" name="Tijdelijke aanduiding voor dianummer 6">
            <a:extLst>
              <a:ext uri="{FF2B5EF4-FFF2-40B4-BE49-F238E27FC236}">
                <a16:creationId xmlns:a16="http://schemas.microsoft.com/office/drawing/2014/main" id="{C4560104-A125-734F-A6BA-1A6D646EAE62}"/>
              </a:ext>
            </a:extLst>
          </p:cNvPr>
          <p:cNvSpPr>
            <a:spLocks noGrp="1"/>
          </p:cNvSpPr>
          <p:nvPr>
            <p:ph type="sldNum" sz="quarter" idx="12"/>
          </p:nvPr>
        </p:nvSpPr>
        <p:spPr/>
        <p:txBody>
          <a:bodyPr/>
          <a:lstStyle/>
          <a:p>
            <a:pPr>
              <a:defRPr/>
            </a:pPr>
            <a:fld id="{FCD99927-E129-4E26-88E5-CBA35913BF16}" type="slidenum">
              <a:rPr lang="en-US" altLang="nl-BE" smtClean="0">
                <a:solidFill>
                  <a:srgbClr val="EE9900"/>
                </a:solidFill>
              </a:rPr>
              <a:pPr>
                <a:defRPr/>
              </a:pPr>
              <a:t>‹nr.›</a:t>
            </a:fld>
            <a:endParaRPr lang="en-US" altLang="nl-BE">
              <a:solidFill>
                <a:srgbClr val="EE9900"/>
              </a:solidFill>
            </a:endParaRPr>
          </a:p>
        </p:txBody>
      </p:sp>
    </p:spTree>
    <p:extLst>
      <p:ext uri="{BB962C8B-B14F-4D97-AF65-F5344CB8AC3E}">
        <p14:creationId xmlns:p14="http://schemas.microsoft.com/office/powerpoint/2010/main" val="2124970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EF0BB8-673D-014A-B69A-619D8C1DDE75}"/>
              </a:ext>
            </a:extLst>
          </p:cNvPr>
          <p:cNvSpPr>
            <a:spLocks noGrp="1"/>
          </p:cNvSpPr>
          <p:nvPr>
            <p:ph type="title"/>
          </p:nvPr>
        </p:nvSpPr>
        <p:spPr>
          <a:xfrm>
            <a:off x="629841" y="365126"/>
            <a:ext cx="78867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5D29F9F3-A548-704E-9712-67A7C0A44EF8}"/>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lang="nl-NL"/>
              <a:t>Tekststijl van het model bewerken
Tweede niveau
Derde niveau
Vierde niveau
Vijfde niveau</a:t>
            </a:r>
            <a:endParaRPr lang="nl-BE"/>
          </a:p>
        </p:txBody>
      </p:sp>
      <p:sp>
        <p:nvSpPr>
          <p:cNvPr id="4" name="Tijdelijke aanduiding voor inhoud 3">
            <a:extLst>
              <a:ext uri="{FF2B5EF4-FFF2-40B4-BE49-F238E27FC236}">
                <a16:creationId xmlns:a16="http://schemas.microsoft.com/office/drawing/2014/main" id="{75F68E74-F504-C54A-9109-2317B3F1BAA2}"/>
              </a:ext>
            </a:extLst>
          </p:cNvPr>
          <p:cNvSpPr>
            <a:spLocks noGrp="1"/>
          </p:cNvSpPr>
          <p:nvPr>
            <p:ph sz="half" idx="2"/>
          </p:nvPr>
        </p:nvSpPr>
        <p:spPr>
          <a:xfrm>
            <a:off x="629842" y="2505075"/>
            <a:ext cx="3868340" cy="3684588"/>
          </a:xfrm>
        </p:spPr>
        <p:txBody>
          <a:bodyPr/>
          <a:lstStyle/>
          <a:p>
            <a:r>
              <a:rPr lang="nl-NL"/>
              <a:t>Tekststijl van het model bewerken
Tweede niveau
Derde niveau
Vierde niveau
Vijfde niveau</a:t>
            </a:r>
            <a:endParaRPr lang="nl-BE"/>
          </a:p>
        </p:txBody>
      </p:sp>
      <p:sp>
        <p:nvSpPr>
          <p:cNvPr id="5" name="Tijdelijke aanduiding voor tekst 4">
            <a:extLst>
              <a:ext uri="{FF2B5EF4-FFF2-40B4-BE49-F238E27FC236}">
                <a16:creationId xmlns:a16="http://schemas.microsoft.com/office/drawing/2014/main" id="{1C23EAEC-F895-424D-8D1D-B06378E6190A}"/>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lang="nl-NL"/>
              <a:t>Tekststijl van het model bewerken
Tweede niveau
Derde niveau
Vierde niveau
Vijfde niveau</a:t>
            </a:r>
            <a:endParaRPr lang="nl-BE"/>
          </a:p>
        </p:txBody>
      </p:sp>
      <p:sp>
        <p:nvSpPr>
          <p:cNvPr id="6" name="Tijdelijke aanduiding voor inhoud 5">
            <a:extLst>
              <a:ext uri="{FF2B5EF4-FFF2-40B4-BE49-F238E27FC236}">
                <a16:creationId xmlns:a16="http://schemas.microsoft.com/office/drawing/2014/main" id="{D869A1BF-3D7E-F448-AB81-9FECA4AD903C}"/>
              </a:ext>
            </a:extLst>
          </p:cNvPr>
          <p:cNvSpPr>
            <a:spLocks noGrp="1"/>
          </p:cNvSpPr>
          <p:nvPr>
            <p:ph sz="quarter" idx="4"/>
          </p:nvPr>
        </p:nvSpPr>
        <p:spPr>
          <a:xfrm>
            <a:off x="4629150" y="2505075"/>
            <a:ext cx="3887391" cy="3684588"/>
          </a:xfrm>
        </p:spPr>
        <p:txBody>
          <a:bodyPr/>
          <a:lstStyle/>
          <a:p>
            <a:r>
              <a:rPr lang="nl-NL"/>
              <a:t>Tekststijl van het model bewerken
Tweede niveau
Derde niveau
Vierde niveau
Vijfde niveau</a:t>
            </a:r>
            <a:endParaRPr lang="nl-BE"/>
          </a:p>
        </p:txBody>
      </p:sp>
      <p:sp>
        <p:nvSpPr>
          <p:cNvPr id="7" name="Tijdelijke aanduiding voor datum 6">
            <a:extLst>
              <a:ext uri="{FF2B5EF4-FFF2-40B4-BE49-F238E27FC236}">
                <a16:creationId xmlns:a16="http://schemas.microsoft.com/office/drawing/2014/main" id="{6443E73F-5F52-6847-AA9C-A39557C2FE7A}"/>
              </a:ext>
            </a:extLst>
          </p:cNvPr>
          <p:cNvSpPr>
            <a:spLocks noGrp="1"/>
          </p:cNvSpPr>
          <p:nvPr>
            <p:ph type="dt" sz="half" idx="10"/>
          </p:nvPr>
        </p:nvSpPr>
        <p:spPr/>
        <p:txBody>
          <a:bodyPr/>
          <a:lstStyle/>
          <a:p>
            <a:pPr>
              <a:defRPr/>
            </a:pPr>
            <a:endParaRPr lang="en-US">
              <a:solidFill>
                <a:prstClr val="white"/>
              </a:solidFill>
            </a:endParaRPr>
          </a:p>
        </p:txBody>
      </p:sp>
      <p:sp>
        <p:nvSpPr>
          <p:cNvPr id="8" name="Tijdelijke aanduiding voor voettekst 7">
            <a:extLst>
              <a:ext uri="{FF2B5EF4-FFF2-40B4-BE49-F238E27FC236}">
                <a16:creationId xmlns:a16="http://schemas.microsoft.com/office/drawing/2014/main" id="{CD52A878-AF11-E642-B498-63AFD60D67E1}"/>
              </a:ext>
            </a:extLst>
          </p:cNvPr>
          <p:cNvSpPr>
            <a:spLocks noGrp="1"/>
          </p:cNvSpPr>
          <p:nvPr>
            <p:ph type="ftr" sz="quarter" idx="11"/>
          </p:nvPr>
        </p:nvSpPr>
        <p:spPr/>
        <p:txBody>
          <a:bodyPr/>
          <a:lstStyle/>
          <a:p>
            <a:pPr>
              <a:defRPr/>
            </a:pPr>
            <a:endParaRPr lang="en-US">
              <a:solidFill>
                <a:prstClr val="white"/>
              </a:solidFill>
            </a:endParaRPr>
          </a:p>
        </p:txBody>
      </p:sp>
      <p:sp>
        <p:nvSpPr>
          <p:cNvPr id="9" name="Tijdelijke aanduiding voor dianummer 8">
            <a:extLst>
              <a:ext uri="{FF2B5EF4-FFF2-40B4-BE49-F238E27FC236}">
                <a16:creationId xmlns:a16="http://schemas.microsoft.com/office/drawing/2014/main" id="{62BD65A6-8275-A447-AB71-85BE6C3A7355}"/>
              </a:ext>
            </a:extLst>
          </p:cNvPr>
          <p:cNvSpPr>
            <a:spLocks noGrp="1"/>
          </p:cNvSpPr>
          <p:nvPr>
            <p:ph type="sldNum" sz="quarter" idx="12"/>
          </p:nvPr>
        </p:nvSpPr>
        <p:spPr/>
        <p:txBody>
          <a:bodyPr/>
          <a:lstStyle/>
          <a:p>
            <a:pPr>
              <a:defRPr/>
            </a:pPr>
            <a:fld id="{BC6AF51B-D85C-4AE2-B782-4E08B0F91A49}" type="slidenum">
              <a:rPr lang="en-US" altLang="nl-BE" smtClean="0">
                <a:solidFill>
                  <a:srgbClr val="EE9900"/>
                </a:solidFill>
              </a:rPr>
              <a:pPr>
                <a:defRPr/>
              </a:pPr>
              <a:t>‹nr.›</a:t>
            </a:fld>
            <a:endParaRPr lang="en-US" altLang="nl-BE">
              <a:solidFill>
                <a:srgbClr val="EE9900"/>
              </a:solidFill>
            </a:endParaRPr>
          </a:p>
        </p:txBody>
      </p:sp>
    </p:spTree>
    <p:extLst>
      <p:ext uri="{BB962C8B-B14F-4D97-AF65-F5344CB8AC3E}">
        <p14:creationId xmlns:p14="http://schemas.microsoft.com/office/powerpoint/2010/main" val="1446377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30D79D-5FD0-D74A-AC6C-C0E9CCE05E49}"/>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677A2F5D-4DFA-5F43-AD7F-27BA409FD4C0}"/>
              </a:ext>
            </a:extLst>
          </p:cNvPr>
          <p:cNvSpPr>
            <a:spLocks noGrp="1"/>
          </p:cNvSpPr>
          <p:nvPr>
            <p:ph type="dt" sz="half" idx="10"/>
          </p:nvPr>
        </p:nvSpPr>
        <p:spPr/>
        <p:txBody>
          <a:bodyPr/>
          <a:lstStyle/>
          <a:p>
            <a:pPr>
              <a:defRPr/>
            </a:pPr>
            <a:endParaRPr lang="en-US">
              <a:solidFill>
                <a:prstClr val="white"/>
              </a:solidFill>
            </a:endParaRPr>
          </a:p>
        </p:txBody>
      </p:sp>
      <p:sp>
        <p:nvSpPr>
          <p:cNvPr id="4" name="Tijdelijke aanduiding voor voettekst 3">
            <a:extLst>
              <a:ext uri="{FF2B5EF4-FFF2-40B4-BE49-F238E27FC236}">
                <a16:creationId xmlns:a16="http://schemas.microsoft.com/office/drawing/2014/main" id="{3233CCE0-8BCA-084E-863D-CAD67BD4493C}"/>
              </a:ext>
            </a:extLst>
          </p:cNvPr>
          <p:cNvSpPr>
            <a:spLocks noGrp="1"/>
          </p:cNvSpPr>
          <p:nvPr>
            <p:ph type="ftr" sz="quarter" idx="11"/>
          </p:nvPr>
        </p:nvSpPr>
        <p:spPr/>
        <p:txBody>
          <a:bodyPr/>
          <a:lstStyle/>
          <a:p>
            <a:pPr>
              <a:defRPr/>
            </a:pPr>
            <a:endParaRPr lang="en-US">
              <a:solidFill>
                <a:prstClr val="white"/>
              </a:solidFill>
            </a:endParaRPr>
          </a:p>
        </p:txBody>
      </p:sp>
      <p:sp>
        <p:nvSpPr>
          <p:cNvPr id="5" name="Tijdelijke aanduiding voor dianummer 4">
            <a:extLst>
              <a:ext uri="{FF2B5EF4-FFF2-40B4-BE49-F238E27FC236}">
                <a16:creationId xmlns:a16="http://schemas.microsoft.com/office/drawing/2014/main" id="{9C71AA6F-6D08-2542-877E-48A9DDC226FE}"/>
              </a:ext>
            </a:extLst>
          </p:cNvPr>
          <p:cNvSpPr>
            <a:spLocks noGrp="1"/>
          </p:cNvSpPr>
          <p:nvPr>
            <p:ph type="sldNum" sz="quarter" idx="12"/>
          </p:nvPr>
        </p:nvSpPr>
        <p:spPr/>
        <p:txBody>
          <a:bodyPr/>
          <a:lstStyle/>
          <a:p>
            <a:pPr>
              <a:defRPr/>
            </a:pPr>
            <a:fld id="{75EA8DBE-2398-4A4C-B8D8-75FD38EB392F}" type="slidenum">
              <a:rPr lang="en-US" altLang="nl-BE" smtClean="0">
                <a:solidFill>
                  <a:srgbClr val="EE9900"/>
                </a:solidFill>
              </a:rPr>
              <a:pPr>
                <a:defRPr/>
              </a:pPr>
              <a:t>‹nr.›</a:t>
            </a:fld>
            <a:endParaRPr lang="en-US" altLang="nl-BE">
              <a:solidFill>
                <a:srgbClr val="EE9900"/>
              </a:solidFill>
            </a:endParaRPr>
          </a:p>
        </p:txBody>
      </p:sp>
    </p:spTree>
    <p:extLst>
      <p:ext uri="{BB962C8B-B14F-4D97-AF65-F5344CB8AC3E}">
        <p14:creationId xmlns:p14="http://schemas.microsoft.com/office/powerpoint/2010/main" val="1153499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DF7DB08E-4441-7043-9BCF-3B93C905F861}"/>
              </a:ext>
            </a:extLst>
          </p:cNvPr>
          <p:cNvSpPr>
            <a:spLocks noGrp="1"/>
          </p:cNvSpPr>
          <p:nvPr>
            <p:ph type="dt" sz="half" idx="10"/>
          </p:nvPr>
        </p:nvSpPr>
        <p:spPr/>
        <p:txBody>
          <a:bodyPr/>
          <a:lstStyle/>
          <a:p>
            <a:pPr>
              <a:defRPr/>
            </a:pPr>
            <a:endParaRPr lang="en-US">
              <a:solidFill>
                <a:prstClr val="white"/>
              </a:solidFill>
            </a:endParaRPr>
          </a:p>
        </p:txBody>
      </p:sp>
      <p:sp>
        <p:nvSpPr>
          <p:cNvPr id="3" name="Tijdelijke aanduiding voor voettekst 2">
            <a:extLst>
              <a:ext uri="{FF2B5EF4-FFF2-40B4-BE49-F238E27FC236}">
                <a16:creationId xmlns:a16="http://schemas.microsoft.com/office/drawing/2014/main" id="{FAE70953-7617-594B-B5BA-43BE0D2A772A}"/>
              </a:ext>
            </a:extLst>
          </p:cNvPr>
          <p:cNvSpPr>
            <a:spLocks noGrp="1"/>
          </p:cNvSpPr>
          <p:nvPr>
            <p:ph type="ftr" sz="quarter" idx="11"/>
          </p:nvPr>
        </p:nvSpPr>
        <p:spPr/>
        <p:txBody>
          <a:bodyPr/>
          <a:lstStyle/>
          <a:p>
            <a:pPr>
              <a:defRPr/>
            </a:pPr>
            <a:endParaRPr lang="en-US">
              <a:solidFill>
                <a:prstClr val="white"/>
              </a:solidFill>
            </a:endParaRPr>
          </a:p>
        </p:txBody>
      </p:sp>
      <p:sp>
        <p:nvSpPr>
          <p:cNvPr id="4" name="Tijdelijke aanduiding voor dianummer 3">
            <a:extLst>
              <a:ext uri="{FF2B5EF4-FFF2-40B4-BE49-F238E27FC236}">
                <a16:creationId xmlns:a16="http://schemas.microsoft.com/office/drawing/2014/main" id="{8A836038-021C-C043-9139-BFDFA986F6D9}"/>
              </a:ext>
            </a:extLst>
          </p:cNvPr>
          <p:cNvSpPr>
            <a:spLocks noGrp="1"/>
          </p:cNvSpPr>
          <p:nvPr>
            <p:ph type="sldNum" sz="quarter" idx="12"/>
          </p:nvPr>
        </p:nvSpPr>
        <p:spPr/>
        <p:txBody>
          <a:bodyPr/>
          <a:lstStyle/>
          <a:p>
            <a:pPr>
              <a:defRPr/>
            </a:pPr>
            <a:fld id="{CB2FA6B8-E04D-4F1E-B4C5-88E3EAF00809}" type="slidenum">
              <a:rPr lang="en-US" altLang="nl-BE" smtClean="0">
                <a:solidFill>
                  <a:srgbClr val="EE9900"/>
                </a:solidFill>
              </a:rPr>
              <a:pPr>
                <a:defRPr/>
              </a:pPr>
              <a:t>‹nr.›</a:t>
            </a:fld>
            <a:endParaRPr lang="en-US" altLang="nl-BE">
              <a:solidFill>
                <a:srgbClr val="EE9900"/>
              </a:solidFill>
            </a:endParaRPr>
          </a:p>
        </p:txBody>
      </p:sp>
    </p:spTree>
    <p:extLst>
      <p:ext uri="{BB962C8B-B14F-4D97-AF65-F5344CB8AC3E}">
        <p14:creationId xmlns:p14="http://schemas.microsoft.com/office/powerpoint/2010/main" val="726804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861506-BE06-C846-A05A-BE975359C8D8}"/>
              </a:ext>
            </a:extLst>
          </p:cNvPr>
          <p:cNvSpPr>
            <a:spLocks noGrp="1"/>
          </p:cNvSpPr>
          <p:nvPr>
            <p:ph type="title"/>
          </p:nvPr>
        </p:nvSpPr>
        <p:spPr>
          <a:xfrm>
            <a:off x="629841" y="457200"/>
            <a:ext cx="2949178" cy="1600200"/>
          </a:xfrm>
        </p:spPr>
        <p:txBody>
          <a:bodyPr anchor="b"/>
          <a:lstStyle>
            <a:lvl1pPr>
              <a:defRPr sz="24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8CDA4FC5-1E04-EA4C-8E9D-106040530FEE}"/>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r>
              <a:rPr lang="nl-NL"/>
              <a:t>Tekststijl van het model bewerken
Tweede niveau
Derde niveau
Vierde niveau
Vijfde niveau</a:t>
            </a:r>
            <a:endParaRPr lang="nl-BE"/>
          </a:p>
        </p:txBody>
      </p:sp>
      <p:sp>
        <p:nvSpPr>
          <p:cNvPr id="4" name="Tijdelijke aanduiding voor tekst 3">
            <a:extLst>
              <a:ext uri="{FF2B5EF4-FFF2-40B4-BE49-F238E27FC236}">
                <a16:creationId xmlns:a16="http://schemas.microsoft.com/office/drawing/2014/main" id="{05F11E3C-C7CD-DD49-806A-E712F237237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lang="nl-NL"/>
              <a:t>Tekststijl van het model bewerken
Tweede niveau
Derde niveau
Vierde niveau
Vijfde niveau</a:t>
            </a:r>
            <a:endParaRPr lang="nl-BE"/>
          </a:p>
        </p:txBody>
      </p:sp>
      <p:sp>
        <p:nvSpPr>
          <p:cNvPr id="5" name="Tijdelijke aanduiding voor datum 4">
            <a:extLst>
              <a:ext uri="{FF2B5EF4-FFF2-40B4-BE49-F238E27FC236}">
                <a16:creationId xmlns:a16="http://schemas.microsoft.com/office/drawing/2014/main" id="{83044188-E426-394B-A98C-82F9FDA62935}"/>
              </a:ext>
            </a:extLst>
          </p:cNvPr>
          <p:cNvSpPr>
            <a:spLocks noGrp="1"/>
          </p:cNvSpPr>
          <p:nvPr>
            <p:ph type="dt" sz="half" idx="10"/>
          </p:nvPr>
        </p:nvSpPr>
        <p:spPr/>
        <p:txBody>
          <a:bodyPr/>
          <a:lstStyle/>
          <a:p>
            <a:pPr>
              <a:defRPr/>
            </a:pPr>
            <a:endParaRPr lang="en-US">
              <a:solidFill>
                <a:prstClr val="white"/>
              </a:solidFill>
            </a:endParaRPr>
          </a:p>
        </p:txBody>
      </p:sp>
      <p:sp>
        <p:nvSpPr>
          <p:cNvPr id="6" name="Tijdelijke aanduiding voor voettekst 5">
            <a:extLst>
              <a:ext uri="{FF2B5EF4-FFF2-40B4-BE49-F238E27FC236}">
                <a16:creationId xmlns:a16="http://schemas.microsoft.com/office/drawing/2014/main" id="{F40D8139-E50A-2840-8E77-5397841341E9}"/>
              </a:ext>
            </a:extLst>
          </p:cNvPr>
          <p:cNvSpPr>
            <a:spLocks noGrp="1"/>
          </p:cNvSpPr>
          <p:nvPr>
            <p:ph type="ftr" sz="quarter" idx="11"/>
          </p:nvPr>
        </p:nvSpPr>
        <p:spPr/>
        <p:txBody>
          <a:bodyPr/>
          <a:lstStyle/>
          <a:p>
            <a:pPr>
              <a:defRPr/>
            </a:pPr>
            <a:endParaRPr lang="en-US">
              <a:solidFill>
                <a:prstClr val="white"/>
              </a:solidFill>
            </a:endParaRPr>
          </a:p>
        </p:txBody>
      </p:sp>
      <p:sp>
        <p:nvSpPr>
          <p:cNvPr id="7" name="Tijdelijke aanduiding voor dianummer 6">
            <a:extLst>
              <a:ext uri="{FF2B5EF4-FFF2-40B4-BE49-F238E27FC236}">
                <a16:creationId xmlns:a16="http://schemas.microsoft.com/office/drawing/2014/main" id="{D05E1136-9BE5-3D49-A5F5-0F500FF7CB12}"/>
              </a:ext>
            </a:extLst>
          </p:cNvPr>
          <p:cNvSpPr>
            <a:spLocks noGrp="1"/>
          </p:cNvSpPr>
          <p:nvPr>
            <p:ph type="sldNum" sz="quarter" idx="12"/>
          </p:nvPr>
        </p:nvSpPr>
        <p:spPr/>
        <p:txBody>
          <a:bodyPr/>
          <a:lstStyle/>
          <a:p>
            <a:pPr>
              <a:defRPr/>
            </a:pPr>
            <a:fld id="{B3F0BF49-9C93-4C02-AD22-01A3FB869C62}" type="slidenum">
              <a:rPr lang="en-US" altLang="nl-BE" smtClean="0">
                <a:solidFill>
                  <a:srgbClr val="EE9900"/>
                </a:solidFill>
              </a:rPr>
              <a:pPr>
                <a:defRPr/>
              </a:pPr>
              <a:t>‹nr.›</a:t>
            </a:fld>
            <a:endParaRPr lang="en-US" altLang="nl-BE">
              <a:solidFill>
                <a:srgbClr val="EE9900"/>
              </a:solidFill>
            </a:endParaRPr>
          </a:p>
        </p:txBody>
      </p:sp>
    </p:spTree>
    <p:extLst>
      <p:ext uri="{BB962C8B-B14F-4D97-AF65-F5344CB8AC3E}">
        <p14:creationId xmlns:p14="http://schemas.microsoft.com/office/powerpoint/2010/main" val="880359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886B0C-9E4F-1F48-9DFC-7F09FFC95B24}"/>
              </a:ext>
            </a:extLst>
          </p:cNvPr>
          <p:cNvSpPr>
            <a:spLocks noGrp="1"/>
          </p:cNvSpPr>
          <p:nvPr>
            <p:ph type="title"/>
          </p:nvPr>
        </p:nvSpPr>
        <p:spPr>
          <a:xfrm>
            <a:off x="629841" y="457200"/>
            <a:ext cx="2949178" cy="1600200"/>
          </a:xfrm>
        </p:spPr>
        <p:txBody>
          <a:bodyPr anchor="b"/>
          <a:lstStyle>
            <a:lvl1pPr>
              <a:defRPr sz="24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D521275F-6191-674F-A884-477EE230EBB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BE"/>
          </a:p>
        </p:txBody>
      </p:sp>
      <p:sp>
        <p:nvSpPr>
          <p:cNvPr id="4" name="Tijdelijke aanduiding voor tekst 3">
            <a:extLst>
              <a:ext uri="{FF2B5EF4-FFF2-40B4-BE49-F238E27FC236}">
                <a16:creationId xmlns:a16="http://schemas.microsoft.com/office/drawing/2014/main" id="{ACB1BB5E-9D5F-FA49-9285-776D611C24D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lang="nl-NL"/>
              <a:t>Tekststijl van het model bewerken
Tweede niveau
Derde niveau
Vierde niveau
Vijfde niveau</a:t>
            </a:r>
            <a:endParaRPr lang="nl-BE"/>
          </a:p>
        </p:txBody>
      </p:sp>
      <p:sp>
        <p:nvSpPr>
          <p:cNvPr id="5" name="Tijdelijke aanduiding voor datum 4">
            <a:extLst>
              <a:ext uri="{FF2B5EF4-FFF2-40B4-BE49-F238E27FC236}">
                <a16:creationId xmlns:a16="http://schemas.microsoft.com/office/drawing/2014/main" id="{48569AE4-EC1B-8E42-A065-DFC8B1E5B5CC}"/>
              </a:ext>
            </a:extLst>
          </p:cNvPr>
          <p:cNvSpPr>
            <a:spLocks noGrp="1"/>
          </p:cNvSpPr>
          <p:nvPr>
            <p:ph type="dt" sz="half" idx="10"/>
          </p:nvPr>
        </p:nvSpPr>
        <p:spPr/>
        <p:txBody>
          <a:bodyPr/>
          <a:lstStyle/>
          <a:p>
            <a:pPr>
              <a:defRPr/>
            </a:pPr>
            <a:endParaRPr lang="en-US">
              <a:solidFill>
                <a:prstClr val="white"/>
              </a:solidFill>
            </a:endParaRPr>
          </a:p>
        </p:txBody>
      </p:sp>
      <p:sp>
        <p:nvSpPr>
          <p:cNvPr id="6" name="Tijdelijke aanduiding voor voettekst 5">
            <a:extLst>
              <a:ext uri="{FF2B5EF4-FFF2-40B4-BE49-F238E27FC236}">
                <a16:creationId xmlns:a16="http://schemas.microsoft.com/office/drawing/2014/main" id="{9BC96816-3ACE-B345-8232-D13E193A98F0}"/>
              </a:ext>
            </a:extLst>
          </p:cNvPr>
          <p:cNvSpPr>
            <a:spLocks noGrp="1"/>
          </p:cNvSpPr>
          <p:nvPr>
            <p:ph type="ftr" sz="quarter" idx="11"/>
          </p:nvPr>
        </p:nvSpPr>
        <p:spPr/>
        <p:txBody>
          <a:bodyPr/>
          <a:lstStyle/>
          <a:p>
            <a:pPr>
              <a:defRPr/>
            </a:pPr>
            <a:endParaRPr lang="en-US">
              <a:solidFill>
                <a:prstClr val="white"/>
              </a:solidFill>
            </a:endParaRPr>
          </a:p>
        </p:txBody>
      </p:sp>
      <p:sp>
        <p:nvSpPr>
          <p:cNvPr id="7" name="Tijdelijke aanduiding voor dianummer 6">
            <a:extLst>
              <a:ext uri="{FF2B5EF4-FFF2-40B4-BE49-F238E27FC236}">
                <a16:creationId xmlns:a16="http://schemas.microsoft.com/office/drawing/2014/main" id="{7AAB61E3-F177-224F-BACB-820D40A2DB53}"/>
              </a:ext>
            </a:extLst>
          </p:cNvPr>
          <p:cNvSpPr>
            <a:spLocks noGrp="1"/>
          </p:cNvSpPr>
          <p:nvPr>
            <p:ph type="sldNum" sz="quarter" idx="12"/>
          </p:nvPr>
        </p:nvSpPr>
        <p:spPr/>
        <p:txBody>
          <a:bodyPr/>
          <a:lstStyle/>
          <a:p>
            <a:pPr>
              <a:defRPr/>
            </a:pPr>
            <a:fld id="{A291B868-79CE-4A72-B62C-152146218B1B}" type="slidenum">
              <a:rPr lang="en-US" altLang="nl-BE" smtClean="0">
                <a:solidFill>
                  <a:srgbClr val="EE9900"/>
                </a:solidFill>
              </a:rPr>
              <a:pPr>
                <a:defRPr/>
              </a:pPr>
              <a:t>‹nr.›</a:t>
            </a:fld>
            <a:endParaRPr lang="en-US" altLang="nl-BE">
              <a:solidFill>
                <a:srgbClr val="EE9900"/>
              </a:solidFill>
            </a:endParaRPr>
          </a:p>
        </p:txBody>
      </p:sp>
    </p:spTree>
    <p:extLst>
      <p:ext uri="{BB962C8B-B14F-4D97-AF65-F5344CB8AC3E}">
        <p14:creationId xmlns:p14="http://schemas.microsoft.com/office/powerpoint/2010/main" val="4131611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6EF"/>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9BA3419-2FAE-F344-B8EF-658BA96FEA9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dirty="0"/>
              <a:t>Klik om stijl te bewerken</a:t>
            </a:r>
            <a:endParaRPr lang="nl-BE" dirty="0"/>
          </a:p>
        </p:txBody>
      </p:sp>
      <p:sp>
        <p:nvSpPr>
          <p:cNvPr id="3" name="Tijdelijke aanduiding voor tekst 2">
            <a:extLst>
              <a:ext uri="{FF2B5EF4-FFF2-40B4-BE49-F238E27FC236}">
                <a16:creationId xmlns:a16="http://schemas.microsoft.com/office/drawing/2014/main" id="{BA91C26C-7E71-2244-888A-32775923A02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r>
              <a:rPr lang="nl-NL" dirty="0"/>
              <a:t>Tekststijl van het model bewerken
Tweede niveau
Derde niveau
Vierde niveau
Vijfde niveau</a:t>
            </a:r>
            <a:endParaRPr lang="nl-BE" dirty="0"/>
          </a:p>
        </p:txBody>
      </p:sp>
      <p:sp>
        <p:nvSpPr>
          <p:cNvPr id="4" name="Tijdelijke aanduiding voor datum 3">
            <a:extLst>
              <a:ext uri="{FF2B5EF4-FFF2-40B4-BE49-F238E27FC236}">
                <a16:creationId xmlns:a16="http://schemas.microsoft.com/office/drawing/2014/main" id="{644A08E7-E03C-F14C-A20E-58901896D62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l-NL"/>
          </a:p>
        </p:txBody>
      </p:sp>
      <p:sp>
        <p:nvSpPr>
          <p:cNvPr id="5" name="Tijdelijke aanduiding voor voettekst 4">
            <a:extLst>
              <a:ext uri="{FF2B5EF4-FFF2-40B4-BE49-F238E27FC236}">
                <a16:creationId xmlns:a16="http://schemas.microsoft.com/office/drawing/2014/main" id="{8E1F9C67-8C65-F849-BEE7-003D7A23CFA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nl-BE"/>
              <a:t>AHS - PBAOSO - PRAKTIJK 3.1 - Lessen in orde - 2013-2014 - Piet BUYSE</a:t>
            </a:r>
            <a:endParaRPr lang="nl-NL"/>
          </a:p>
        </p:txBody>
      </p:sp>
      <p:sp>
        <p:nvSpPr>
          <p:cNvPr id="6" name="Tijdelijke aanduiding voor dianummer 5">
            <a:extLst>
              <a:ext uri="{FF2B5EF4-FFF2-40B4-BE49-F238E27FC236}">
                <a16:creationId xmlns:a16="http://schemas.microsoft.com/office/drawing/2014/main" id="{6E9B21B1-ACEB-2D42-89D7-CF09CEBC673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1A5F08B-08AE-4581-A5CB-D6D9DA0972F7}" type="slidenum">
              <a:rPr lang="nl-NL" smtClean="0"/>
              <a:pPr/>
              <a:t>‹nr.›</a:t>
            </a:fld>
            <a:endParaRPr lang="nl-NL"/>
          </a:p>
        </p:txBody>
      </p:sp>
    </p:spTree>
    <p:extLst>
      <p:ext uri="{BB962C8B-B14F-4D97-AF65-F5344CB8AC3E}">
        <p14:creationId xmlns:p14="http://schemas.microsoft.com/office/powerpoint/2010/main" val="34933523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50" r:id="rId12"/>
    <p:sldLayoutId id="2147483654" r:id="rId13"/>
    <p:sldLayoutId id="2147483658" r:id="rId14"/>
  </p:sldLayoutIdLst>
  <p:hf sldNum="0" hdr="0" ftr="0" dt="0"/>
  <p:txStyles>
    <p:titleStyle>
      <a:lvl1pPr algn="l" defTabSz="685800" rtl="0" eaLnBrk="1" latinLnBrk="0" hangingPunct="1">
        <a:lnSpc>
          <a:spcPct val="90000"/>
        </a:lnSpc>
        <a:spcBef>
          <a:spcPct val="0"/>
        </a:spcBef>
        <a:buNone/>
        <a:defRPr sz="3600" b="0" i="0" kern="1200">
          <a:solidFill>
            <a:schemeClr val="accent2">
              <a:lumMod val="75000"/>
            </a:schemeClr>
          </a:solidFill>
          <a:latin typeface="Avenir Next Medium" panose="020B0503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venir Roman" panose="02000503020000020003"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www.padlet.com/liesemissinne/Trap2curio"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bit.ly/liesepadlet"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www.cem.org/attachments/publications/ImprovingEducation2013.pdf" TargetMode="External"/><Relationship Id="rId2" Type="http://schemas.openxmlformats.org/officeDocument/2006/relationships/image" Target="../media/image24.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sites.arteveldehogeschool.be/pronet/pronet-quickscan"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6.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44F3D6F-527C-C142-9B34-3A74708B0540}"/>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2596307" y="-114832"/>
            <a:ext cx="3951385" cy="4023066"/>
          </a:xfrm>
          <a:prstGeom prst="rect">
            <a:avLst/>
          </a:prstGeom>
        </p:spPr>
      </p:pic>
      <p:sp>
        <p:nvSpPr>
          <p:cNvPr id="2" name="Title 1">
            <a:extLst>
              <a:ext uri="{FF2B5EF4-FFF2-40B4-BE49-F238E27FC236}">
                <a16:creationId xmlns:a16="http://schemas.microsoft.com/office/drawing/2014/main" id="{58EC0C73-7A35-164C-AEA4-8AB12E75F759}"/>
              </a:ext>
            </a:extLst>
          </p:cNvPr>
          <p:cNvSpPr>
            <a:spLocks noGrp="1"/>
          </p:cNvSpPr>
          <p:nvPr>
            <p:ph type="ctrTitle"/>
          </p:nvPr>
        </p:nvSpPr>
        <p:spPr>
          <a:xfrm>
            <a:off x="1143000" y="2847167"/>
            <a:ext cx="7543800" cy="2387600"/>
          </a:xfrm>
        </p:spPr>
        <p:txBody>
          <a:bodyPr>
            <a:normAutofit/>
          </a:bodyPr>
          <a:lstStyle/>
          <a:p>
            <a:br>
              <a:rPr lang="nl-NL" altLang="nl-BE" sz="4000" b="1" dirty="0">
                <a:latin typeface="Calibri" panose="020F0502020204030204" pitchFamily="34" charset="0"/>
                <a:cs typeface="Calibri" panose="020F0502020204030204" pitchFamily="34" charset="0"/>
              </a:rPr>
            </a:br>
            <a:r>
              <a:rPr lang="nl-NL" altLang="nl-BE" sz="4400" b="1" dirty="0">
                <a:latin typeface="Avenir Book" panose="02000503020000020003" pitchFamily="2" charset="0"/>
                <a:cs typeface="Calibri" panose="020F0502020204030204" pitchFamily="34" charset="0"/>
              </a:rPr>
              <a:t>TRAP 2: intervisie &amp; coaching</a:t>
            </a:r>
            <a:br>
              <a:rPr lang="nl-NL" altLang="nl-BE" sz="4800" dirty="0">
                <a:latin typeface="Avenir Next Condensed" panose="020B0506020202020204" pitchFamily="34" charset="0"/>
                <a:cs typeface="Calibri" panose="020F0502020204030204" pitchFamily="34" charset="0"/>
              </a:rPr>
            </a:br>
            <a:r>
              <a:rPr lang="nl-NL" altLang="nl-BE" sz="3600" dirty="0">
                <a:latin typeface="Avenir Next" panose="020B0503020202020204" pitchFamily="34" charset="0"/>
                <a:cs typeface="Calibri" panose="020F0502020204030204" pitchFamily="34" charset="0"/>
              </a:rPr>
              <a:t>Leerlingen diep laten nadenken</a:t>
            </a:r>
            <a:endParaRPr lang="en-US" sz="3600" dirty="0">
              <a:latin typeface="Avenir Next" panose="020B0503020202020204" pitchFamily="34" charset="0"/>
            </a:endParaRPr>
          </a:p>
        </p:txBody>
      </p:sp>
      <p:sp>
        <p:nvSpPr>
          <p:cNvPr id="3" name="Subtitle 2">
            <a:extLst>
              <a:ext uri="{FF2B5EF4-FFF2-40B4-BE49-F238E27FC236}">
                <a16:creationId xmlns:a16="http://schemas.microsoft.com/office/drawing/2014/main" id="{95ACC327-FC56-394C-92EC-0B01C3D1E92D}"/>
              </a:ext>
            </a:extLst>
          </p:cNvPr>
          <p:cNvSpPr>
            <a:spLocks noGrp="1"/>
          </p:cNvSpPr>
          <p:nvPr>
            <p:ph type="subTitle" idx="1"/>
          </p:nvPr>
        </p:nvSpPr>
        <p:spPr>
          <a:xfrm>
            <a:off x="1143000" y="5677680"/>
            <a:ext cx="6858000" cy="1655762"/>
          </a:xfrm>
        </p:spPr>
        <p:txBody>
          <a:bodyPr/>
          <a:lstStyle/>
          <a:p>
            <a:r>
              <a:rPr lang="nl-NL" b="1" dirty="0">
                <a:solidFill>
                  <a:schemeClr val="tx2">
                    <a:lumMod val="75000"/>
                  </a:schemeClr>
                </a:solidFill>
                <a:highlight>
                  <a:srgbClr val="FFFF00"/>
                </a:highlight>
                <a:latin typeface="Avenir Roman" panose="02000503020000020003" pitchFamily="2" charset="0"/>
              </a:rPr>
              <a:t>Naam </a:t>
            </a:r>
            <a:r>
              <a:rPr lang="nl-NL" b="1" dirty="0" err="1">
                <a:solidFill>
                  <a:schemeClr val="tx2">
                    <a:lumMod val="75000"/>
                  </a:schemeClr>
                </a:solidFill>
                <a:highlight>
                  <a:srgbClr val="FFFF00"/>
                </a:highlight>
                <a:latin typeface="Avenir Roman" panose="02000503020000020003" pitchFamily="2" charset="0"/>
              </a:rPr>
              <a:t>Klaskit</a:t>
            </a:r>
            <a:r>
              <a:rPr lang="nl-NL" b="1" dirty="0">
                <a:solidFill>
                  <a:schemeClr val="tx2">
                    <a:lumMod val="75000"/>
                  </a:schemeClr>
                </a:solidFill>
                <a:highlight>
                  <a:srgbClr val="FFFF00"/>
                </a:highlight>
                <a:latin typeface="Avenir Roman" panose="02000503020000020003" pitchFamily="2" charset="0"/>
              </a:rPr>
              <a:t> trainer</a:t>
            </a:r>
          </a:p>
          <a:p>
            <a:r>
              <a:rPr lang="nl-NL" b="1" dirty="0">
                <a:solidFill>
                  <a:schemeClr val="bg1">
                    <a:lumMod val="50000"/>
                  </a:schemeClr>
                </a:solidFill>
                <a:highlight>
                  <a:srgbClr val="FFFF00"/>
                </a:highlight>
              </a:rPr>
              <a:t>Datum </a:t>
            </a:r>
          </a:p>
          <a:p>
            <a:r>
              <a:rPr lang="nl-NL" b="1" dirty="0">
                <a:solidFill>
                  <a:schemeClr val="bg1">
                    <a:lumMod val="50000"/>
                  </a:schemeClr>
                </a:solidFill>
                <a:highlight>
                  <a:srgbClr val="FFFF00"/>
                </a:highlight>
                <a:latin typeface="Avenir Roman" panose="02000503020000020003" pitchFamily="2" charset="0"/>
              </a:rPr>
              <a:t>Naam school / groep die de sessie volgt</a:t>
            </a:r>
          </a:p>
        </p:txBody>
      </p:sp>
    </p:spTree>
    <p:extLst>
      <p:ext uri="{BB962C8B-B14F-4D97-AF65-F5344CB8AC3E}">
        <p14:creationId xmlns:p14="http://schemas.microsoft.com/office/powerpoint/2010/main" val="4163174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FBB800-D6C3-914B-9CA5-56F7EC5A7B81}"/>
              </a:ext>
            </a:extLst>
          </p:cNvPr>
          <p:cNvSpPr>
            <a:spLocks noGrp="1"/>
          </p:cNvSpPr>
          <p:nvPr>
            <p:ph type="title"/>
          </p:nvPr>
        </p:nvSpPr>
        <p:spPr/>
        <p:txBody>
          <a:bodyPr/>
          <a:lstStyle/>
          <a:p>
            <a:r>
              <a:rPr lang="nl-NL" dirty="0"/>
              <a:t>Vragen verzamelen </a:t>
            </a:r>
          </a:p>
        </p:txBody>
      </p:sp>
      <p:pic>
        <p:nvPicPr>
          <p:cNvPr id="1026" name="Picture 2" descr="Noteblok Vectoren, Illustraties En Clipart - 123RF">
            <a:extLst>
              <a:ext uri="{FF2B5EF4-FFF2-40B4-BE49-F238E27FC236}">
                <a16:creationId xmlns:a16="http://schemas.microsoft.com/office/drawing/2014/main" id="{02680A1A-667C-064A-9113-FE80816EF2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892" t="1916" r="6831" b="4925"/>
          <a:stretch/>
        </p:blipFill>
        <p:spPr bwMode="auto">
          <a:xfrm>
            <a:off x="2982824" y="1555845"/>
            <a:ext cx="3178352" cy="455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4288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1FA1C0-1815-1241-B95C-4714639C9B62}"/>
              </a:ext>
            </a:extLst>
          </p:cNvPr>
          <p:cNvSpPr>
            <a:spLocks noGrp="1"/>
          </p:cNvSpPr>
          <p:nvPr>
            <p:ph type="title"/>
          </p:nvPr>
        </p:nvSpPr>
        <p:spPr/>
        <p:txBody>
          <a:bodyPr/>
          <a:lstStyle/>
          <a:p>
            <a:r>
              <a:rPr lang="nl-BE" dirty="0"/>
              <a:t>Welke tips, ideeën, praktijken leerde je van elkaar? </a:t>
            </a:r>
          </a:p>
        </p:txBody>
      </p:sp>
    </p:spTree>
    <p:extLst>
      <p:ext uri="{BB962C8B-B14F-4D97-AF65-F5344CB8AC3E}">
        <p14:creationId xmlns:p14="http://schemas.microsoft.com/office/powerpoint/2010/main" val="4276296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6">
            <a:extLst>
              <a:ext uri="{FF2B5EF4-FFF2-40B4-BE49-F238E27FC236}">
                <a16:creationId xmlns:a16="http://schemas.microsoft.com/office/drawing/2014/main" id="{77A82A3D-8FD4-EE47-A689-6FC2A3689415}"/>
              </a:ext>
            </a:extLst>
          </p:cNvPr>
          <p:cNvSpPr>
            <a:spLocks noGrp="1"/>
          </p:cNvSpPr>
          <p:nvPr>
            <p:ph idx="1"/>
          </p:nvPr>
        </p:nvSpPr>
        <p:spPr/>
        <p:txBody>
          <a:bodyPr/>
          <a:lstStyle/>
          <a:p>
            <a:r>
              <a:rPr lang="nl-BE" i="1" dirty="0">
                <a:highlight>
                  <a:srgbClr val="FFFF00"/>
                </a:highlight>
                <a:latin typeface="Avenir Book" panose="02000503020000020003" pitchFamily="2" charset="0"/>
              </a:rPr>
              <a:t>”Ik laat mij niet meer teveel onder druk zetten door wat er 'moet' want er hoeft niet zoveel. Ik hoef bijvoorbeeld niet een studieboek af te hebben.”</a:t>
            </a:r>
          </a:p>
          <a:p>
            <a:pPr marL="0" indent="0">
              <a:buNone/>
            </a:pPr>
            <a:endParaRPr lang="nl-BE" i="1" dirty="0">
              <a:highlight>
                <a:srgbClr val="FFFF00"/>
              </a:highlight>
              <a:latin typeface="Arial" panose="020B0604020202020204" pitchFamily="34" charset="0"/>
            </a:endParaRPr>
          </a:p>
          <a:p>
            <a:r>
              <a:rPr lang="nl-BE" i="1" dirty="0">
                <a:highlight>
                  <a:srgbClr val="FFFF00"/>
                </a:highlight>
              </a:rPr>
              <a:t>“Het werkt, en vooral ook omdat ik deze leerlingen altijd in hetzelfde lokaal heb. Ik heb het bekertje bij mijn bureau staan.”</a:t>
            </a:r>
          </a:p>
          <a:p>
            <a:endParaRPr lang="nl-BE" i="1" dirty="0">
              <a:highlight>
                <a:srgbClr val="FFFF00"/>
              </a:highlight>
            </a:endParaRPr>
          </a:p>
          <a:p>
            <a:r>
              <a:rPr lang="nl-BE" i="1" dirty="0">
                <a:highlight>
                  <a:srgbClr val="FFFF00"/>
                </a:highlight>
              </a:rPr>
              <a:t>“Ik heb mentimeter ingezet om voorkennis te activeren bij studenten over wat zij onder literatuur verstaan en welk belang zij hechten aan het verschil tussen lectuur en literatuur.”</a:t>
            </a:r>
          </a:p>
        </p:txBody>
      </p:sp>
      <p:sp>
        <p:nvSpPr>
          <p:cNvPr id="6" name="Titel 5">
            <a:extLst>
              <a:ext uri="{FF2B5EF4-FFF2-40B4-BE49-F238E27FC236}">
                <a16:creationId xmlns:a16="http://schemas.microsoft.com/office/drawing/2014/main" id="{D976413F-F059-414C-9FBA-4E3B5C59CBAE}"/>
              </a:ext>
            </a:extLst>
          </p:cNvPr>
          <p:cNvSpPr>
            <a:spLocks noGrp="1"/>
          </p:cNvSpPr>
          <p:nvPr>
            <p:ph type="title"/>
          </p:nvPr>
        </p:nvSpPr>
        <p:spPr>
          <a:xfrm>
            <a:off x="3486957" y="5880636"/>
            <a:ext cx="5657043" cy="977364"/>
          </a:xfrm>
          <a:solidFill>
            <a:schemeClr val="accent3">
              <a:lumMod val="20000"/>
              <a:lumOff val="80000"/>
            </a:schemeClr>
          </a:solidFill>
          <a:ln>
            <a:solidFill>
              <a:schemeClr val="bg1"/>
            </a:solidFill>
          </a:ln>
        </p:spPr>
        <p:txBody>
          <a:bodyPr>
            <a:normAutofit fontScale="90000"/>
          </a:bodyPr>
          <a:lstStyle/>
          <a:p>
            <a:r>
              <a:rPr lang="nl-BE" dirty="0"/>
              <a:t>Dit zijn tips uit de inzendingen (’huiswerk’)</a:t>
            </a:r>
          </a:p>
        </p:txBody>
      </p:sp>
    </p:spTree>
    <p:extLst>
      <p:ext uri="{BB962C8B-B14F-4D97-AF65-F5344CB8AC3E}">
        <p14:creationId xmlns:p14="http://schemas.microsoft.com/office/powerpoint/2010/main" val="2472566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A081FF-EBC8-924E-A0C1-F5569D82C91D}"/>
              </a:ext>
            </a:extLst>
          </p:cNvPr>
          <p:cNvSpPr>
            <a:spLocks noGrp="1"/>
          </p:cNvSpPr>
          <p:nvPr>
            <p:ph type="title"/>
          </p:nvPr>
        </p:nvSpPr>
        <p:spPr/>
        <p:txBody>
          <a:bodyPr>
            <a:normAutofit/>
          </a:bodyPr>
          <a:lstStyle/>
          <a:p>
            <a:r>
              <a:rPr lang="nl-BE" sz="4000" dirty="0"/>
              <a:t>Ronde 2: inzicht (waarom-vraag)</a:t>
            </a:r>
          </a:p>
        </p:txBody>
      </p:sp>
      <p:sp>
        <p:nvSpPr>
          <p:cNvPr id="3" name="Tijdelijke aanduiding voor tekst 2">
            <a:extLst>
              <a:ext uri="{FF2B5EF4-FFF2-40B4-BE49-F238E27FC236}">
                <a16:creationId xmlns:a16="http://schemas.microsoft.com/office/drawing/2014/main" id="{FDF4F340-F3E7-C642-AA2A-EC1181B242DE}"/>
              </a:ext>
            </a:extLst>
          </p:cNvPr>
          <p:cNvSpPr>
            <a:spLocks noGrp="1"/>
          </p:cNvSpPr>
          <p:nvPr>
            <p:ph type="body" idx="1"/>
          </p:nvPr>
        </p:nvSpPr>
        <p:spPr/>
        <p:txBody>
          <a:bodyPr>
            <a:normAutofit/>
          </a:bodyPr>
          <a:lstStyle/>
          <a:p>
            <a:r>
              <a:rPr lang="nl-BE" sz="2400" dirty="0">
                <a:solidFill>
                  <a:schemeClr val="bg1">
                    <a:lumMod val="50000"/>
                  </a:schemeClr>
                </a:solidFill>
              </a:rPr>
              <a:t>▷ Waar krijg ik energie van? </a:t>
            </a:r>
          </a:p>
          <a:p>
            <a:endParaRPr lang="nl-BE" sz="2400" dirty="0"/>
          </a:p>
        </p:txBody>
      </p:sp>
      <p:pic>
        <p:nvPicPr>
          <p:cNvPr id="5" name="Picture 3">
            <a:extLst>
              <a:ext uri="{FF2B5EF4-FFF2-40B4-BE49-F238E27FC236}">
                <a16:creationId xmlns:a16="http://schemas.microsoft.com/office/drawing/2014/main" id="{F60F5B9B-6761-504F-85FA-7DAC69056484}"/>
              </a:ext>
            </a:extLst>
          </p:cNvPr>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0" y="5379313"/>
            <a:ext cx="1168908" cy="1190065"/>
          </a:xfrm>
          <a:prstGeom prst="rect">
            <a:avLst/>
          </a:prstGeom>
        </p:spPr>
      </p:pic>
      <p:sp>
        <p:nvSpPr>
          <p:cNvPr id="6" name="Tekstvak 5">
            <a:extLst>
              <a:ext uri="{FF2B5EF4-FFF2-40B4-BE49-F238E27FC236}">
                <a16:creationId xmlns:a16="http://schemas.microsoft.com/office/drawing/2014/main" id="{C2F144B3-DC42-A246-A9E9-19A94CA8B420}"/>
              </a:ext>
            </a:extLst>
          </p:cNvPr>
          <p:cNvSpPr txBox="1"/>
          <p:nvPr/>
        </p:nvSpPr>
        <p:spPr>
          <a:xfrm>
            <a:off x="106018" y="6492080"/>
            <a:ext cx="1150222" cy="369332"/>
          </a:xfrm>
          <a:prstGeom prst="rect">
            <a:avLst/>
          </a:prstGeom>
          <a:noFill/>
        </p:spPr>
        <p:txBody>
          <a:bodyPr wrap="square" rtlCol="0">
            <a:spAutoFit/>
          </a:bodyPr>
          <a:lstStyle/>
          <a:p>
            <a:r>
              <a:rPr lang="nl-BE" dirty="0">
                <a:solidFill>
                  <a:srgbClr val="47AAB1"/>
                </a:solidFill>
              </a:rPr>
              <a:t>pag.76</a:t>
            </a:r>
          </a:p>
        </p:txBody>
      </p:sp>
      <p:pic>
        <p:nvPicPr>
          <p:cNvPr id="7" name="Afbeelding 6">
            <a:extLst>
              <a:ext uri="{FF2B5EF4-FFF2-40B4-BE49-F238E27FC236}">
                <a16:creationId xmlns:a16="http://schemas.microsoft.com/office/drawing/2014/main" id="{B7B8D418-7D08-F14B-88F7-DEE91176AC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884" y="900000"/>
            <a:ext cx="3960000" cy="2295370"/>
          </a:xfrm>
          <a:prstGeom prst="rect">
            <a:avLst/>
          </a:prstGeom>
          <a:ln>
            <a:solidFill>
              <a:schemeClr val="accent2"/>
            </a:solidFill>
          </a:ln>
        </p:spPr>
      </p:pic>
    </p:spTree>
    <p:extLst>
      <p:ext uri="{BB962C8B-B14F-4D97-AF65-F5344CB8AC3E}">
        <p14:creationId xmlns:p14="http://schemas.microsoft.com/office/powerpoint/2010/main" val="757525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D44C13FD-3879-7F44-A044-4D22DA5FB937}"/>
              </a:ext>
            </a:extLst>
          </p:cNvPr>
          <p:cNvSpPr>
            <a:spLocks noGrp="1"/>
          </p:cNvSpPr>
          <p:nvPr>
            <p:ph type="title"/>
          </p:nvPr>
        </p:nvSpPr>
        <p:spPr/>
        <p:txBody>
          <a:bodyPr/>
          <a:lstStyle/>
          <a:p>
            <a:r>
              <a:rPr lang="nl-BE" dirty="0"/>
              <a:t>Tot welke nieuwe inzichten ben je gekomen?</a:t>
            </a:r>
          </a:p>
        </p:txBody>
      </p:sp>
    </p:spTree>
    <p:extLst>
      <p:ext uri="{BB962C8B-B14F-4D97-AF65-F5344CB8AC3E}">
        <p14:creationId xmlns:p14="http://schemas.microsoft.com/office/powerpoint/2010/main" val="434470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BB894BE-7852-854A-8BB4-6A0509824F0E}"/>
              </a:ext>
            </a:extLst>
          </p:cNvPr>
          <p:cNvSpPr>
            <a:spLocks noGrp="1"/>
          </p:cNvSpPr>
          <p:nvPr>
            <p:ph type="title"/>
          </p:nvPr>
        </p:nvSpPr>
        <p:spPr/>
        <p:txBody>
          <a:bodyPr>
            <a:normAutofit/>
          </a:bodyPr>
          <a:lstStyle/>
          <a:p>
            <a:r>
              <a:rPr lang="nl-BE" dirty="0"/>
              <a:t>Ideeën en inzichten uit TRAP 2</a:t>
            </a:r>
          </a:p>
        </p:txBody>
      </p:sp>
      <p:sp>
        <p:nvSpPr>
          <p:cNvPr id="5" name="Tijdelijke aanduiding voor inhoud 4">
            <a:extLst>
              <a:ext uri="{FF2B5EF4-FFF2-40B4-BE49-F238E27FC236}">
                <a16:creationId xmlns:a16="http://schemas.microsoft.com/office/drawing/2014/main" id="{F4502F8C-2B53-6843-811F-280F483D9698}"/>
              </a:ext>
            </a:extLst>
          </p:cNvPr>
          <p:cNvSpPr>
            <a:spLocks noGrp="1"/>
          </p:cNvSpPr>
          <p:nvPr>
            <p:ph idx="1"/>
          </p:nvPr>
        </p:nvSpPr>
        <p:spPr/>
        <p:txBody>
          <a:bodyPr/>
          <a:lstStyle/>
          <a:p>
            <a:r>
              <a:rPr lang="nl-BE" dirty="0"/>
              <a:t>Ga naar </a:t>
            </a:r>
            <a:r>
              <a:rPr lang="nl-BE" dirty="0">
                <a:highlight>
                  <a:srgbClr val="FFFF00"/>
                </a:highlight>
                <a:hlinkClick r:id="rId3"/>
              </a:rPr>
              <a:t>www.padlet.com/liesemissinne/Trap2curio</a:t>
            </a:r>
            <a:r>
              <a:rPr lang="nl-BE" dirty="0">
                <a:highlight>
                  <a:srgbClr val="FFFF00"/>
                </a:highlight>
              </a:rPr>
              <a:t> </a:t>
            </a:r>
            <a:r>
              <a:rPr lang="nl-BE" dirty="0"/>
              <a:t>en post een nieuw inzicht, idee, tip dat je opgedaan hebt. Kan in beeld of tekst. </a:t>
            </a:r>
          </a:p>
          <a:p>
            <a:endParaRPr lang="nl-BE" dirty="0"/>
          </a:p>
        </p:txBody>
      </p:sp>
      <p:pic>
        <p:nvPicPr>
          <p:cNvPr id="3" name="Afbeelding 2" descr="Afbeelding met racket, bal, groen, speler&#10;&#10;Automatisch gegenereerde beschrijving">
            <a:extLst>
              <a:ext uri="{FF2B5EF4-FFF2-40B4-BE49-F238E27FC236}">
                <a16:creationId xmlns:a16="http://schemas.microsoft.com/office/drawing/2014/main" id="{87B3B200-33F9-3240-B674-F388D9472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3145" y="2933464"/>
            <a:ext cx="6592525" cy="3559410"/>
          </a:xfrm>
          <a:prstGeom prst="rect">
            <a:avLst/>
          </a:prstGeom>
        </p:spPr>
      </p:pic>
      <p:pic>
        <p:nvPicPr>
          <p:cNvPr id="7" name="Afbeelding 6" descr="Afbeelding met klok&#10;&#10;Automatisch gegenereerde beschrijving">
            <a:extLst>
              <a:ext uri="{FF2B5EF4-FFF2-40B4-BE49-F238E27FC236}">
                <a16:creationId xmlns:a16="http://schemas.microsoft.com/office/drawing/2014/main" id="{B2FD44E4-6A26-C449-8C01-836E0D7ED305}"/>
              </a:ext>
            </a:extLst>
          </p:cNvPr>
          <p:cNvPicPr>
            <a:picLocks noChangeAspect="1"/>
          </p:cNvPicPr>
          <p:nvPr/>
        </p:nvPicPr>
        <p:blipFill rotWithShape="1">
          <a:blip r:embed="rId5">
            <a:extLst>
              <a:ext uri="{28A0092B-C50C-407E-A947-70E740481C1C}">
                <a14:useLocalDpi xmlns:a14="http://schemas.microsoft.com/office/drawing/2010/main" val="0"/>
              </a:ext>
            </a:extLst>
          </a:blip>
          <a:srcRect l="20800" t="-3153" r="15325" b="-1"/>
          <a:stretch/>
        </p:blipFill>
        <p:spPr>
          <a:xfrm rot="5400000">
            <a:off x="8186115" y="1572291"/>
            <a:ext cx="474563" cy="589521"/>
          </a:xfrm>
          <a:prstGeom prst="rect">
            <a:avLst/>
          </a:prstGeom>
        </p:spPr>
      </p:pic>
      <p:sp>
        <p:nvSpPr>
          <p:cNvPr id="8" name="Pijl omlaag 7">
            <a:extLst>
              <a:ext uri="{FF2B5EF4-FFF2-40B4-BE49-F238E27FC236}">
                <a16:creationId xmlns:a16="http://schemas.microsoft.com/office/drawing/2014/main" id="{EB883EF1-EF89-B64F-A224-63DEC9582B66}"/>
              </a:ext>
            </a:extLst>
          </p:cNvPr>
          <p:cNvSpPr/>
          <p:nvPr/>
        </p:nvSpPr>
        <p:spPr>
          <a:xfrm rot="3652594">
            <a:off x="7736189" y="5510527"/>
            <a:ext cx="416688" cy="8641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883562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65E393-6E4D-7040-9F93-B8C71EF1CA44}"/>
              </a:ext>
            </a:extLst>
          </p:cNvPr>
          <p:cNvSpPr>
            <a:spLocks noGrp="1"/>
          </p:cNvSpPr>
          <p:nvPr>
            <p:ph type="title"/>
          </p:nvPr>
        </p:nvSpPr>
        <p:spPr/>
        <p:txBody>
          <a:bodyPr/>
          <a:lstStyle/>
          <a:p>
            <a:r>
              <a:rPr lang="nl-BE" dirty="0"/>
              <a:t>Ideeën en inzichten uit TRAP 2</a:t>
            </a:r>
            <a:endParaRPr lang="nl-NL" dirty="0"/>
          </a:p>
        </p:txBody>
      </p:sp>
      <p:sp>
        <p:nvSpPr>
          <p:cNvPr id="3" name="Tijdelijke aanduiding voor inhoud 2">
            <a:extLst>
              <a:ext uri="{FF2B5EF4-FFF2-40B4-BE49-F238E27FC236}">
                <a16:creationId xmlns:a16="http://schemas.microsoft.com/office/drawing/2014/main" id="{D6F80FF2-7CAB-AA43-9FCA-D21EABA94A88}"/>
              </a:ext>
            </a:extLst>
          </p:cNvPr>
          <p:cNvSpPr>
            <a:spLocks noGrp="1"/>
          </p:cNvSpPr>
          <p:nvPr>
            <p:ph idx="1"/>
          </p:nvPr>
        </p:nvSpPr>
        <p:spPr/>
        <p:txBody>
          <a:bodyPr/>
          <a:lstStyle/>
          <a:p>
            <a:endParaRPr lang="nl-NL"/>
          </a:p>
        </p:txBody>
      </p:sp>
      <p:pic>
        <p:nvPicPr>
          <p:cNvPr id="4" name="Afbeelding 3" descr="Afbeelding met groen, racket, speler, bal&#10;&#10;Automatisch gegenereerde beschrijving">
            <a:extLst>
              <a:ext uri="{FF2B5EF4-FFF2-40B4-BE49-F238E27FC236}">
                <a16:creationId xmlns:a16="http://schemas.microsoft.com/office/drawing/2014/main" id="{53EB9131-181C-E34B-8CB3-B30D428D6D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25625"/>
            <a:ext cx="9144000" cy="4851400"/>
          </a:xfrm>
          <a:prstGeom prst="rect">
            <a:avLst/>
          </a:prstGeom>
        </p:spPr>
      </p:pic>
    </p:spTree>
    <p:extLst>
      <p:ext uri="{BB962C8B-B14F-4D97-AF65-F5344CB8AC3E}">
        <p14:creationId xmlns:p14="http://schemas.microsoft.com/office/powerpoint/2010/main" val="3700040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BB894BE-7852-854A-8BB4-6A0509824F0E}"/>
              </a:ext>
            </a:extLst>
          </p:cNvPr>
          <p:cNvSpPr>
            <a:spLocks noGrp="1"/>
          </p:cNvSpPr>
          <p:nvPr>
            <p:ph type="title"/>
          </p:nvPr>
        </p:nvSpPr>
        <p:spPr/>
        <p:txBody>
          <a:bodyPr>
            <a:normAutofit/>
          </a:bodyPr>
          <a:lstStyle/>
          <a:p>
            <a:r>
              <a:rPr lang="nl-BE" dirty="0"/>
              <a:t>Ideeën en inzichten uit TRAP 2</a:t>
            </a:r>
          </a:p>
        </p:txBody>
      </p:sp>
      <p:sp>
        <p:nvSpPr>
          <p:cNvPr id="5" name="Tijdelijke aanduiding voor inhoud 4">
            <a:extLst>
              <a:ext uri="{FF2B5EF4-FFF2-40B4-BE49-F238E27FC236}">
                <a16:creationId xmlns:a16="http://schemas.microsoft.com/office/drawing/2014/main" id="{F4502F8C-2B53-6843-811F-280F483D9698}"/>
              </a:ext>
            </a:extLst>
          </p:cNvPr>
          <p:cNvSpPr>
            <a:spLocks noGrp="1"/>
          </p:cNvSpPr>
          <p:nvPr>
            <p:ph idx="1"/>
          </p:nvPr>
        </p:nvSpPr>
        <p:spPr/>
        <p:txBody>
          <a:bodyPr/>
          <a:lstStyle/>
          <a:p>
            <a:r>
              <a:rPr lang="nl-BE" dirty="0"/>
              <a:t>Ga naar </a:t>
            </a:r>
            <a:r>
              <a:rPr lang="nl-BE" dirty="0">
                <a:hlinkClick r:id="rId3"/>
              </a:rPr>
              <a:t>www.bit.ly/liesepadlet</a:t>
            </a:r>
            <a:r>
              <a:rPr lang="nl-BE" dirty="0"/>
              <a:t> en post een nieuw inzicht, idee, tip dat je opgedaan hebt. Kan in beeld, foto of tekst. </a:t>
            </a:r>
          </a:p>
          <a:p>
            <a:endParaRPr lang="nl-BE" dirty="0"/>
          </a:p>
        </p:txBody>
      </p:sp>
      <p:pic>
        <p:nvPicPr>
          <p:cNvPr id="6" name="Afbeelding 5" descr="Afbeelding met schermafbeelding&#10;&#10;Automatisch gegenereerde beschrijving">
            <a:extLst>
              <a:ext uri="{FF2B5EF4-FFF2-40B4-BE49-F238E27FC236}">
                <a16:creationId xmlns:a16="http://schemas.microsoft.com/office/drawing/2014/main" id="{848F9873-FCDF-AE4B-BB09-DA12075E32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651473"/>
            <a:ext cx="9144000" cy="3932493"/>
          </a:xfrm>
          <a:prstGeom prst="rect">
            <a:avLst/>
          </a:prstGeom>
        </p:spPr>
      </p:pic>
    </p:spTree>
    <p:extLst>
      <p:ext uri="{BB962C8B-B14F-4D97-AF65-F5344CB8AC3E}">
        <p14:creationId xmlns:p14="http://schemas.microsoft.com/office/powerpoint/2010/main" val="7834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5EBD950-7493-1D48-B03A-1A0F3E74AE39}"/>
              </a:ext>
            </a:extLst>
          </p:cNvPr>
          <p:cNvSpPr>
            <a:spLocks noGrp="1"/>
          </p:cNvSpPr>
          <p:nvPr>
            <p:ph type="title"/>
          </p:nvPr>
        </p:nvSpPr>
        <p:spPr/>
        <p:txBody>
          <a:bodyPr/>
          <a:lstStyle/>
          <a:p>
            <a:r>
              <a:rPr lang="nl-BE" dirty="0"/>
              <a:t>Energiegevers </a:t>
            </a:r>
          </a:p>
        </p:txBody>
      </p:sp>
      <p:sp>
        <p:nvSpPr>
          <p:cNvPr id="5" name="Tijdelijke aanduiding voor inhoud 4">
            <a:extLst>
              <a:ext uri="{FF2B5EF4-FFF2-40B4-BE49-F238E27FC236}">
                <a16:creationId xmlns:a16="http://schemas.microsoft.com/office/drawing/2014/main" id="{95D33139-7F73-3847-A949-65F09DF195C2}"/>
              </a:ext>
            </a:extLst>
          </p:cNvPr>
          <p:cNvSpPr>
            <a:spLocks noGrp="1"/>
          </p:cNvSpPr>
          <p:nvPr>
            <p:ph idx="1"/>
          </p:nvPr>
        </p:nvSpPr>
        <p:spPr/>
        <p:txBody>
          <a:bodyPr/>
          <a:lstStyle/>
          <a:p>
            <a:r>
              <a:rPr lang="nl-BE" i="1" dirty="0">
                <a:highlight>
                  <a:srgbClr val="FFFF00"/>
                </a:highlight>
              </a:rPr>
              <a:t>“Bij een eerste klas lukte het vrij gemakkelijk om de opdracht 'interviewer' te gebruiken. Daarna vroegen ze er zelfs om.”</a:t>
            </a:r>
          </a:p>
          <a:p>
            <a:endParaRPr lang="nl-BE" i="1" dirty="0">
              <a:highlight>
                <a:srgbClr val="FFFF00"/>
              </a:highlight>
            </a:endParaRPr>
          </a:p>
          <a:p>
            <a:endParaRPr lang="nl-BE" i="1" dirty="0">
              <a:highlight>
                <a:srgbClr val="FFFF00"/>
              </a:highlight>
            </a:endParaRPr>
          </a:p>
          <a:p>
            <a:r>
              <a:rPr lang="nl-BE" i="1" dirty="0">
                <a:highlight>
                  <a:srgbClr val="FFFF00"/>
                </a:highlight>
              </a:rPr>
              <a:t>“Natuurlijk werd ik ook heel blij toen de opzet van de cursus die in eerste instantie was ontworpen voor studenten op afstand vruchten afwierp in de zin van een 0,94 punt hogere score op hetzelfde tentamen in vergelijking met de reguliere groep die er alle weken zat.”</a:t>
            </a:r>
            <a:br>
              <a:rPr lang="nl-BE" i="1" dirty="0">
                <a:highlight>
                  <a:srgbClr val="FFFF00"/>
                </a:highlight>
              </a:rPr>
            </a:br>
            <a:endParaRPr lang="nl-BE" i="1" dirty="0">
              <a:highlight>
                <a:srgbClr val="FFFF00"/>
              </a:highlight>
            </a:endParaRPr>
          </a:p>
        </p:txBody>
      </p:sp>
      <p:sp>
        <p:nvSpPr>
          <p:cNvPr id="6" name="Titel 5">
            <a:extLst>
              <a:ext uri="{FF2B5EF4-FFF2-40B4-BE49-F238E27FC236}">
                <a16:creationId xmlns:a16="http://schemas.microsoft.com/office/drawing/2014/main" id="{38F4C3FB-D038-1443-B684-A34309110BE6}"/>
              </a:ext>
            </a:extLst>
          </p:cNvPr>
          <p:cNvSpPr txBox="1">
            <a:spLocks/>
          </p:cNvSpPr>
          <p:nvPr/>
        </p:nvSpPr>
        <p:spPr>
          <a:xfrm>
            <a:off x="3381210" y="5515510"/>
            <a:ext cx="5657043" cy="977364"/>
          </a:xfrm>
          <a:prstGeom prst="rect">
            <a:avLst/>
          </a:prstGeom>
          <a:solidFill>
            <a:schemeClr val="accent3">
              <a:lumMod val="20000"/>
              <a:lumOff val="80000"/>
            </a:schemeClr>
          </a:solidFill>
          <a:ln>
            <a:solidFill>
              <a:schemeClr val="bg1"/>
            </a:solidFill>
          </a:ln>
        </p:spPr>
        <p:txBody>
          <a:bodyPr vert="horz" lIns="91440" tIns="45720" rIns="91440" bIns="45720" rtlCol="0" anchor="ctr">
            <a:normAutofit fontScale="90000" lnSpcReduction="10000"/>
          </a:bodyPr>
          <a:lstStyle>
            <a:lvl1pPr algn="l" defTabSz="685800" rtl="0" eaLnBrk="1" latinLnBrk="0" hangingPunct="1">
              <a:lnSpc>
                <a:spcPct val="90000"/>
              </a:lnSpc>
              <a:spcBef>
                <a:spcPct val="0"/>
              </a:spcBef>
              <a:buNone/>
              <a:defRPr sz="3600" b="0" i="0" kern="1200">
                <a:solidFill>
                  <a:schemeClr val="accent2">
                    <a:lumMod val="75000"/>
                  </a:schemeClr>
                </a:solidFill>
                <a:latin typeface="Avenir Next Medium" panose="020B0503020202020204" pitchFamily="34" charset="0"/>
                <a:ea typeface="+mj-ea"/>
                <a:cs typeface="+mj-cs"/>
              </a:defRPr>
            </a:lvl1pPr>
          </a:lstStyle>
          <a:p>
            <a:r>
              <a:rPr lang="nl-BE"/>
              <a:t>Dit zijn tips uit de inzendingen (’huiswerk’)</a:t>
            </a:r>
            <a:endParaRPr lang="nl-BE" dirty="0"/>
          </a:p>
        </p:txBody>
      </p:sp>
    </p:spTree>
    <p:extLst>
      <p:ext uri="{BB962C8B-B14F-4D97-AF65-F5344CB8AC3E}">
        <p14:creationId xmlns:p14="http://schemas.microsoft.com/office/powerpoint/2010/main" val="2708046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var/folders/y2/8w7qlf_50tl1jgvt5tbh_tc40000gn/T/com.microsoft.Powerpoint/WebArchiveCopyPasteTempFiles/9k=">
            <a:extLst>
              <a:ext uri="{FF2B5EF4-FFF2-40B4-BE49-F238E27FC236}">
                <a16:creationId xmlns:a16="http://schemas.microsoft.com/office/drawing/2014/main" id="{68D3726D-F09A-2747-802F-7CC45FCA26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1428894"/>
            <a:ext cx="6510936" cy="5160981"/>
          </a:xfrm>
          <a:prstGeom prst="rect">
            <a:avLst/>
          </a:prstGeom>
          <a:noFill/>
          <a:extLst>
            <a:ext uri="{909E8E84-426E-40DD-AFC4-6F175D3DCCD1}">
              <a14:hiddenFill xmlns:a14="http://schemas.microsoft.com/office/drawing/2010/main">
                <a:solidFill>
                  <a:srgbClr val="FFFFFF"/>
                </a:solidFill>
              </a14:hiddenFill>
            </a:ext>
          </a:extLst>
        </p:spPr>
      </p:pic>
      <p:sp>
        <p:nvSpPr>
          <p:cNvPr id="5" name="Titel 4">
            <a:extLst>
              <a:ext uri="{FF2B5EF4-FFF2-40B4-BE49-F238E27FC236}">
                <a16:creationId xmlns:a16="http://schemas.microsoft.com/office/drawing/2014/main" id="{03EECDBA-9D27-944F-A0EF-E6AC0AC3418B}"/>
              </a:ext>
            </a:extLst>
          </p:cNvPr>
          <p:cNvSpPr>
            <a:spLocks noGrp="1"/>
          </p:cNvSpPr>
          <p:nvPr>
            <p:ph type="title"/>
          </p:nvPr>
        </p:nvSpPr>
        <p:spPr/>
        <p:txBody>
          <a:bodyPr/>
          <a:lstStyle/>
          <a:p>
            <a:r>
              <a:rPr lang="nl-BE" dirty="0"/>
              <a:t>De ‘waarom’-vraag</a:t>
            </a:r>
          </a:p>
        </p:txBody>
      </p:sp>
    </p:spTree>
    <p:extLst>
      <p:ext uri="{BB962C8B-B14F-4D97-AF65-F5344CB8AC3E}">
        <p14:creationId xmlns:p14="http://schemas.microsoft.com/office/powerpoint/2010/main" val="2858808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FB35149-2D44-2C41-AB6F-69E5A7F559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5456" y="1690689"/>
            <a:ext cx="6680200" cy="4013200"/>
          </a:xfrm>
          <a:prstGeom prst="rect">
            <a:avLst/>
          </a:prstGeom>
        </p:spPr>
      </p:pic>
      <p:sp>
        <p:nvSpPr>
          <p:cNvPr id="3" name="Titel 2">
            <a:extLst>
              <a:ext uri="{FF2B5EF4-FFF2-40B4-BE49-F238E27FC236}">
                <a16:creationId xmlns:a16="http://schemas.microsoft.com/office/drawing/2014/main" id="{45194E62-D60F-724C-8847-8C09435ED031}"/>
              </a:ext>
            </a:extLst>
          </p:cNvPr>
          <p:cNvSpPr>
            <a:spLocks noGrp="1"/>
          </p:cNvSpPr>
          <p:nvPr>
            <p:ph type="title"/>
          </p:nvPr>
        </p:nvSpPr>
        <p:spPr/>
        <p:txBody>
          <a:bodyPr>
            <a:normAutofit/>
          </a:bodyPr>
          <a:lstStyle/>
          <a:p>
            <a:r>
              <a:rPr lang="nl-BE" sz="4000" dirty="0"/>
              <a:t>Drietrapsraket </a:t>
            </a:r>
          </a:p>
        </p:txBody>
      </p:sp>
      <p:pic>
        <p:nvPicPr>
          <p:cNvPr id="8" name="Picture 3">
            <a:extLst>
              <a:ext uri="{FF2B5EF4-FFF2-40B4-BE49-F238E27FC236}">
                <a16:creationId xmlns:a16="http://schemas.microsoft.com/office/drawing/2014/main" id="{33D546C5-E7A6-BE4B-81FD-C80EFA888209}"/>
              </a:ext>
            </a:extLst>
          </p:cNvPr>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0" y="5667935"/>
            <a:ext cx="1168908" cy="1190065"/>
          </a:xfrm>
          <a:prstGeom prst="rect">
            <a:avLst/>
          </a:prstGeom>
        </p:spPr>
      </p:pic>
      <p:sp>
        <p:nvSpPr>
          <p:cNvPr id="7" name="Rechthoek 6">
            <a:extLst>
              <a:ext uri="{FF2B5EF4-FFF2-40B4-BE49-F238E27FC236}">
                <a16:creationId xmlns:a16="http://schemas.microsoft.com/office/drawing/2014/main" id="{59D55A63-3B47-574D-B4CE-9E4442E8A02C}"/>
              </a:ext>
            </a:extLst>
          </p:cNvPr>
          <p:cNvSpPr/>
          <p:nvPr/>
        </p:nvSpPr>
        <p:spPr>
          <a:xfrm>
            <a:off x="973777" y="2850078"/>
            <a:ext cx="7386452" cy="1579418"/>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751924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B5B6922E-3C64-104B-B51B-FFAC0F589B16}"/>
              </a:ext>
            </a:extLst>
          </p:cNvPr>
          <p:cNvPicPr>
            <a:picLocks noGrp="1" noChangeAspect="1"/>
          </p:cNvPicPr>
          <p:nvPr>
            <p:ph idx="1"/>
          </p:nvPr>
        </p:nvPicPr>
        <p:blipFill>
          <a:blip r:embed="rId2"/>
          <a:stretch>
            <a:fillRect/>
          </a:stretch>
        </p:blipFill>
        <p:spPr>
          <a:xfrm>
            <a:off x="628650" y="2184518"/>
            <a:ext cx="7886700" cy="3633552"/>
          </a:xfrm>
          <a:prstGeom prst="rect">
            <a:avLst/>
          </a:prstGeom>
        </p:spPr>
      </p:pic>
      <p:sp>
        <p:nvSpPr>
          <p:cNvPr id="6" name="Tijdelijke aanduiding voor voettekst 5">
            <a:extLst>
              <a:ext uri="{FF2B5EF4-FFF2-40B4-BE49-F238E27FC236}">
                <a16:creationId xmlns:a16="http://schemas.microsoft.com/office/drawing/2014/main" id="{39DFAC51-1498-F84F-870D-C1017B4A7226}"/>
              </a:ext>
            </a:extLst>
          </p:cNvPr>
          <p:cNvSpPr>
            <a:spLocks noGrp="1"/>
          </p:cNvSpPr>
          <p:nvPr>
            <p:ph type="ftr" sz="quarter" idx="11"/>
          </p:nvPr>
        </p:nvSpPr>
        <p:spPr>
          <a:xfrm>
            <a:off x="410901" y="6400277"/>
            <a:ext cx="8322197" cy="365125"/>
          </a:xfrm>
        </p:spPr>
        <p:txBody>
          <a:bodyPr/>
          <a:lstStyle/>
          <a:p>
            <a:pPr>
              <a:defRPr/>
            </a:pPr>
            <a:r>
              <a:rPr lang="en-US" sz="1400" dirty="0" err="1">
                <a:solidFill>
                  <a:schemeClr val="bg1">
                    <a:lumMod val="65000"/>
                  </a:schemeClr>
                </a:solidFill>
              </a:rPr>
              <a:t>Bron</a:t>
            </a:r>
            <a:r>
              <a:rPr lang="en-US" sz="1400" dirty="0">
                <a:solidFill>
                  <a:schemeClr val="bg1">
                    <a:lumMod val="65000"/>
                  </a:schemeClr>
                </a:solidFill>
              </a:rPr>
              <a:t>: Prof. Rob Coe (2009). Improving education: a triumph of hope over experience</a:t>
            </a:r>
            <a:br>
              <a:rPr lang="en-US" sz="1400" dirty="0">
                <a:solidFill>
                  <a:schemeClr val="bg1">
                    <a:lumMod val="65000"/>
                  </a:schemeClr>
                </a:solidFill>
              </a:rPr>
            </a:br>
            <a:r>
              <a:rPr lang="nl-BE" sz="1400" dirty="0">
                <a:hlinkClick r:id="rId3"/>
              </a:rPr>
              <a:t>http://www.cem.org/attachments/publications/ImprovingEducation2013.pdf</a:t>
            </a:r>
            <a:r>
              <a:rPr lang="nl-BE" sz="1400" dirty="0"/>
              <a:t> </a:t>
            </a:r>
            <a:endParaRPr lang="en-US" sz="1400" dirty="0">
              <a:solidFill>
                <a:schemeClr val="bg1">
                  <a:lumMod val="65000"/>
                </a:schemeClr>
              </a:solidFill>
            </a:endParaRPr>
          </a:p>
        </p:txBody>
      </p:sp>
    </p:spTree>
    <p:extLst>
      <p:ext uri="{BB962C8B-B14F-4D97-AF65-F5344CB8AC3E}">
        <p14:creationId xmlns:p14="http://schemas.microsoft.com/office/powerpoint/2010/main" val="3776424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768D04FF-6383-5F4C-9E3A-E97441D2A271}"/>
              </a:ext>
            </a:extLst>
          </p:cNvPr>
          <p:cNvSpPr>
            <a:spLocks noGrp="1"/>
          </p:cNvSpPr>
          <p:nvPr>
            <p:ph type="title"/>
          </p:nvPr>
        </p:nvSpPr>
        <p:spPr/>
        <p:txBody>
          <a:bodyPr/>
          <a:lstStyle/>
          <a:p>
            <a:endParaRPr lang="nl-BE"/>
          </a:p>
        </p:txBody>
      </p:sp>
      <p:sp>
        <p:nvSpPr>
          <p:cNvPr id="7" name="Tijdelijke aanduiding voor inhoud 6">
            <a:extLst>
              <a:ext uri="{FF2B5EF4-FFF2-40B4-BE49-F238E27FC236}">
                <a16:creationId xmlns:a16="http://schemas.microsoft.com/office/drawing/2014/main" id="{F1672B6A-DFFA-AA49-AE70-F9C4D101870E}"/>
              </a:ext>
            </a:extLst>
          </p:cNvPr>
          <p:cNvSpPr>
            <a:spLocks noGrp="1"/>
          </p:cNvSpPr>
          <p:nvPr>
            <p:ph idx="1"/>
          </p:nvPr>
        </p:nvSpPr>
        <p:spPr/>
        <p:txBody>
          <a:bodyPr/>
          <a:lstStyle/>
          <a:p>
            <a:endParaRPr lang="nl-BE"/>
          </a:p>
        </p:txBody>
      </p:sp>
      <p:pic>
        <p:nvPicPr>
          <p:cNvPr id="5" name="Afbeelding 4" descr="Afbeelding met schermafbeelding&#10;&#10;Automatisch gegenereerde beschrijving">
            <a:extLst>
              <a:ext uri="{FF2B5EF4-FFF2-40B4-BE49-F238E27FC236}">
                <a16:creationId xmlns:a16="http://schemas.microsoft.com/office/drawing/2014/main" id="{949E649F-2C76-0F46-8C44-1BD2BE92ED33}"/>
              </a:ext>
            </a:extLst>
          </p:cNvPr>
          <p:cNvPicPr>
            <a:picLocks noChangeAspect="1"/>
          </p:cNvPicPr>
          <p:nvPr/>
        </p:nvPicPr>
        <p:blipFill rotWithShape="1">
          <a:blip r:embed="rId2">
            <a:extLst>
              <a:ext uri="{28A0092B-C50C-407E-A947-70E740481C1C}">
                <a14:useLocalDpi xmlns:a14="http://schemas.microsoft.com/office/drawing/2010/main" val="0"/>
              </a:ext>
            </a:extLst>
          </a:blip>
          <a:srcRect t="1728" b="38546"/>
          <a:stretch/>
        </p:blipFill>
        <p:spPr>
          <a:xfrm>
            <a:off x="196769" y="-18921"/>
            <a:ext cx="8750461" cy="3861716"/>
          </a:xfrm>
          <a:prstGeom prst="rect">
            <a:avLst/>
          </a:prstGeom>
        </p:spPr>
      </p:pic>
      <p:sp>
        <p:nvSpPr>
          <p:cNvPr id="8" name="Tekstvak 7">
            <a:extLst>
              <a:ext uri="{FF2B5EF4-FFF2-40B4-BE49-F238E27FC236}">
                <a16:creationId xmlns:a16="http://schemas.microsoft.com/office/drawing/2014/main" id="{B4DD2525-C970-F340-BD77-08616474A2D0}"/>
              </a:ext>
            </a:extLst>
          </p:cNvPr>
          <p:cNvSpPr txBox="1"/>
          <p:nvPr/>
        </p:nvSpPr>
        <p:spPr>
          <a:xfrm>
            <a:off x="265325" y="6334780"/>
            <a:ext cx="8250025" cy="523220"/>
          </a:xfrm>
          <a:prstGeom prst="rect">
            <a:avLst/>
          </a:prstGeom>
          <a:noFill/>
        </p:spPr>
        <p:txBody>
          <a:bodyPr wrap="square" rtlCol="0">
            <a:spAutoFit/>
          </a:bodyPr>
          <a:lstStyle/>
          <a:p>
            <a:r>
              <a:rPr lang="nl-BE" sz="1400" dirty="0">
                <a:solidFill>
                  <a:schemeClr val="bg1">
                    <a:lumMod val="50000"/>
                  </a:schemeClr>
                </a:solidFill>
              </a:rPr>
              <a:t>Bron: Surma, T., Vanhoyweghen, K., Sluijsmans, D., Camp, G., Muijs, D., &amp; Kirschner, P. A. (2019). </a:t>
            </a:r>
            <a:r>
              <a:rPr lang="nl-BE" sz="1400" i="1" dirty="0">
                <a:solidFill>
                  <a:schemeClr val="bg1">
                    <a:lumMod val="50000"/>
                  </a:schemeClr>
                </a:solidFill>
              </a:rPr>
              <a:t>Wijze lessen: twaalf bouwstenen voor effectieve didactiek</a:t>
            </a:r>
            <a:r>
              <a:rPr lang="nl-BE" sz="1400" dirty="0">
                <a:solidFill>
                  <a:schemeClr val="bg1">
                    <a:lumMod val="50000"/>
                  </a:schemeClr>
                </a:solidFill>
              </a:rPr>
              <a:t>. Ten Brink Uitgevers.</a:t>
            </a:r>
          </a:p>
        </p:txBody>
      </p:sp>
      <p:pic>
        <p:nvPicPr>
          <p:cNvPr id="9" name="Afbeelding 8" descr="Afbeelding met schermafbeelding&#10;&#10;Automatisch gegenereerde beschrijving">
            <a:extLst>
              <a:ext uri="{FF2B5EF4-FFF2-40B4-BE49-F238E27FC236}">
                <a16:creationId xmlns:a16="http://schemas.microsoft.com/office/drawing/2014/main" id="{0CFAE2EB-0419-3F45-AED1-8D9FAD909E2E}"/>
              </a:ext>
            </a:extLst>
          </p:cNvPr>
          <p:cNvPicPr>
            <a:picLocks noChangeAspect="1"/>
          </p:cNvPicPr>
          <p:nvPr/>
        </p:nvPicPr>
        <p:blipFill rotWithShape="1">
          <a:blip r:embed="rId2">
            <a:extLst>
              <a:ext uri="{28A0092B-C50C-407E-A947-70E740481C1C}">
                <a14:useLocalDpi xmlns:a14="http://schemas.microsoft.com/office/drawing/2010/main" val="0"/>
              </a:ext>
            </a:extLst>
          </a:blip>
          <a:srcRect t="65092" b="2445"/>
          <a:stretch/>
        </p:blipFill>
        <p:spPr>
          <a:xfrm>
            <a:off x="196768" y="3842795"/>
            <a:ext cx="8750461" cy="2098973"/>
          </a:xfrm>
          <a:prstGeom prst="rect">
            <a:avLst/>
          </a:prstGeom>
        </p:spPr>
      </p:pic>
    </p:spTree>
    <p:extLst>
      <p:ext uri="{BB962C8B-B14F-4D97-AF65-F5344CB8AC3E}">
        <p14:creationId xmlns:p14="http://schemas.microsoft.com/office/powerpoint/2010/main" val="94776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FCEAA8-9BF2-3448-97A3-62D0EEE3D0B7}"/>
              </a:ext>
            </a:extLst>
          </p:cNvPr>
          <p:cNvSpPr>
            <a:spLocks noGrp="1"/>
          </p:cNvSpPr>
          <p:nvPr>
            <p:ph type="title"/>
          </p:nvPr>
        </p:nvSpPr>
        <p:spPr/>
        <p:txBody>
          <a:bodyPr/>
          <a:lstStyle/>
          <a:p>
            <a:r>
              <a:rPr lang="nl-BE" dirty="0"/>
              <a:t>Retrieval practice </a:t>
            </a:r>
          </a:p>
        </p:txBody>
      </p:sp>
      <p:pic>
        <p:nvPicPr>
          <p:cNvPr id="7" name="Tijdelijke aanduiding voor inhoud 6" descr="Afbeelding met schermafbeelding&#10;&#10;Automatisch gegenereerde beschrijving">
            <a:extLst>
              <a:ext uri="{FF2B5EF4-FFF2-40B4-BE49-F238E27FC236}">
                <a16:creationId xmlns:a16="http://schemas.microsoft.com/office/drawing/2014/main" id="{82412FFF-7DCF-8445-85BA-55CF1A32A58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7709" y="1434143"/>
            <a:ext cx="8308593" cy="4735163"/>
          </a:xfrm>
        </p:spPr>
      </p:pic>
      <p:sp>
        <p:nvSpPr>
          <p:cNvPr id="4" name="Tekstvak 3">
            <a:extLst>
              <a:ext uri="{FF2B5EF4-FFF2-40B4-BE49-F238E27FC236}">
                <a16:creationId xmlns:a16="http://schemas.microsoft.com/office/drawing/2014/main" id="{DE701C42-8C48-0B47-A618-C5F066A38C0E}"/>
              </a:ext>
            </a:extLst>
          </p:cNvPr>
          <p:cNvSpPr txBox="1"/>
          <p:nvPr/>
        </p:nvSpPr>
        <p:spPr>
          <a:xfrm>
            <a:off x="265325" y="6334780"/>
            <a:ext cx="8250025" cy="523220"/>
          </a:xfrm>
          <a:prstGeom prst="rect">
            <a:avLst/>
          </a:prstGeom>
          <a:noFill/>
        </p:spPr>
        <p:txBody>
          <a:bodyPr wrap="square" rtlCol="0">
            <a:spAutoFit/>
          </a:bodyPr>
          <a:lstStyle/>
          <a:p>
            <a:r>
              <a:rPr lang="nl-BE" sz="1400" dirty="0">
                <a:solidFill>
                  <a:schemeClr val="bg1">
                    <a:lumMod val="50000"/>
                  </a:schemeClr>
                </a:solidFill>
              </a:rPr>
              <a:t>Bron: Surma, T., Vanhoyweghen, K., Sluijsmans, D., Camp, G., Muijs, D., &amp; Kirschner, P. A. (2019). </a:t>
            </a:r>
            <a:r>
              <a:rPr lang="nl-BE" sz="1400" i="1" dirty="0">
                <a:solidFill>
                  <a:schemeClr val="bg1">
                    <a:lumMod val="50000"/>
                  </a:schemeClr>
                </a:solidFill>
              </a:rPr>
              <a:t>Wijze lessen: twaalf bouwstenen voor effectieve didactiek</a:t>
            </a:r>
            <a:r>
              <a:rPr lang="nl-BE" sz="1400" dirty="0">
                <a:solidFill>
                  <a:schemeClr val="bg1">
                    <a:lumMod val="50000"/>
                  </a:schemeClr>
                </a:solidFill>
              </a:rPr>
              <a:t>. Ten Brink Uitgevers.</a:t>
            </a:r>
          </a:p>
        </p:txBody>
      </p:sp>
    </p:spTree>
    <p:extLst>
      <p:ext uri="{BB962C8B-B14F-4D97-AF65-F5344CB8AC3E}">
        <p14:creationId xmlns:p14="http://schemas.microsoft.com/office/powerpoint/2010/main" val="14782715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A081FF-EBC8-924E-A0C1-F5569D82C91D}"/>
              </a:ext>
            </a:extLst>
          </p:cNvPr>
          <p:cNvSpPr>
            <a:spLocks noGrp="1"/>
          </p:cNvSpPr>
          <p:nvPr>
            <p:ph type="title"/>
          </p:nvPr>
        </p:nvSpPr>
        <p:spPr/>
        <p:txBody>
          <a:bodyPr>
            <a:normAutofit/>
          </a:bodyPr>
          <a:lstStyle/>
          <a:p>
            <a:r>
              <a:rPr lang="nl-BE" sz="4000" dirty="0"/>
              <a:t>Ronde 3: uitzicht (perspectief)</a:t>
            </a:r>
          </a:p>
        </p:txBody>
      </p:sp>
      <p:sp>
        <p:nvSpPr>
          <p:cNvPr id="3" name="Tijdelijke aanduiding voor tekst 2">
            <a:extLst>
              <a:ext uri="{FF2B5EF4-FFF2-40B4-BE49-F238E27FC236}">
                <a16:creationId xmlns:a16="http://schemas.microsoft.com/office/drawing/2014/main" id="{FDF4F340-F3E7-C642-AA2A-EC1181B242DE}"/>
              </a:ext>
            </a:extLst>
          </p:cNvPr>
          <p:cNvSpPr>
            <a:spLocks noGrp="1"/>
          </p:cNvSpPr>
          <p:nvPr>
            <p:ph type="body" idx="1"/>
          </p:nvPr>
        </p:nvSpPr>
        <p:spPr/>
        <p:txBody>
          <a:bodyPr>
            <a:normAutofit/>
          </a:bodyPr>
          <a:lstStyle/>
          <a:p>
            <a:r>
              <a:rPr lang="nl-BE" sz="3200" i="1" dirty="0"/>
              <a:t>Naar een nieuw actieplan </a:t>
            </a:r>
          </a:p>
        </p:txBody>
      </p:sp>
      <p:pic>
        <p:nvPicPr>
          <p:cNvPr id="7" name="Picture 3">
            <a:extLst>
              <a:ext uri="{FF2B5EF4-FFF2-40B4-BE49-F238E27FC236}">
                <a16:creationId xmlns:a16="http://schemas.microsoft.com/office/drawing/2014/main" id="{D12EDB6E-2AE9-A046-B223-BA62A64B06B4}"/>
              </a:ext>
            </a:extLst>
          </p:cNvPr>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0" y="5379313"/>
            <a:ext cx="1168908" cy="1190065"/>
          </a:xfrm>
          <a:prstGeom prst="rect">
            <a:avLst/>
          </a:prstGeom>
        </p:spPr>
      </p:pic>
      <p:sp>
        <p:nvSpPr>
          <p:cNvPr id="8" name="Tekstvak 7">
            <a:extLst>
              <a:ext uri="{FF2B5EF4-FFF2-40B4-BE49-F238E27FC236}">
                <a16:creationId xmlns:a16="http://schemas.microsoft.com/office/drawing/2014/main" id="{83B291FC-47ED-AA44-A532-A4FD59DFE365}"/>
              </a:ext>
            </a:extLst>
          </p:cNvPr>
          <p:cNvSpPr txBox="1"/>
          <p:nvPr/>
        </p:nvSpPr>
        <p:spPr>
          <a:xfrm>
            <a:off x="106018" y="6492080"/>
            <a:ext cx="1150222" cy="369332"/>
          </a:xfrm>
          <a:prstGeom prst="rect">
            <a:avLst/>
          </a:prstGeom>
          <a:noFill/>
        </p:spPr>
        <p:txBody>
          <a:bodyPr wrap="square" rtlCol="0">
            <a:spAutoFit/>
          </a:bodyPr>
          <a:lstStyle/>
          <a:p>
            <a:r>
              <a:rPr lang="nl-BE" dirty="0">
                <a:solidFill>
                  <a:srgbClr val="47AAB1"/>
                </a:solidFill>
              </a:rPr>
              <a:t>pag.78-79</a:t>
            </a:r>
          </a:p>
        </p:txBody>
      </p:sp>
      <p:pic>
        <p:nvPicPr>
          <p:cNvPr id="5" name="Picture 4">
            <a:extLst>
              <a:ext uri="{FF2B5EF4-FFF2-40B4-BE49-F238E27FC236}">
                <a16:creationId xmlns:a16="http://schemas.microsoft.com/office/drawing/2014/main" id="{DBA34253-E4BF-9B4F-85FA-41C85BBDA6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438" y="900000"/>
            <a:ext cx="3860800" cy="2235200"/>
          </a:xfrm>
          <a:prstGeom prst="rect">
            <a:avLst/>
          </a:prstGeom>
          <a:ln>
            <a:solidFill>
              <a:schemeClr val="accent2"/>
            </a:solidFill>
          </a:ln>
        </p:spPr>
      </p:pic>
    </p:spTree>
    <p:extLst>
      <p:ext uri="{BB962C8B-B14F-4D97-AF65-F5344CB8AC3E}">
        <p14:creationId xmlns:p14="http://schemas.microsoft.com/office/powerpoint/2010/main" val="37282498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93E0E54-C12E-5E47-AD7B-06EB82C435A1}"/>
              </a:ext>
            </a:extLst>
          </p:cNvPr>
          <p:cNvSpPr>
            <a:spLocks noGrp="1"/>
          </p:cNvSpPr>
          <p:nvPr>
            <p:ph type="title"/>
          </p:nvPr>
        </p:nvSpPr>
        <p:spPr/>
        <p:txBody>
          <a:bodyPr/>
          <a:lstStyle/>
          <a:p>
            <a:r>
              <a:rPr lang="nl-BE" dirty="0"/>
              <a:t>Actieplan (pag.78-79)</a:t>
            </a:r>
          </a:p>
        </p:txBody>
      </p:sp>
      <p:sp>
        <p:nvSpPr>
          <p:cNvPr id="5" name="Tijdelijke aanduiding voor inhoud 4">
            <a:extLst>
              <a:ext uri="{FF2B5EF4-FFF2-40B4-BE49-F238E27FC236}">
                <a16:creationId xmlns:a16="http://schemas.microsoft.com/office/drawing/2014/main" id="{BFC88891-38FB-994A-8FD1-C395957854CF}"/>
              </a:ext>
            </a:extLst>
          </p:cNvPr>
          <p:cNvSpPr>
            <a:spLocks noGrp="1"/>
          </p:cNvSpPr>
          <p:nvPr>
            <p:ph idx="1"/>
          </p:nvPr>
        </p:nvSpPr>
        <p:spPr/>
        <p:txBody>
          <a:bodyPr>
            <a:normAutofit/>
          </a:bodyPr>
          <a:lstStyle/>
          <a:p>
            <a:pPr marL="0" indent="0">
              <a:buNone/>
            </a:pPr>
            <a:r>
              <a:rPr lang="nl-BE" sz="2800" i="1" dirty="0">
                <a:solidFill>
                  <a:schemeClr val="accent2"/>
                </a:solidFill>
              </a:rPr>
              <a:t>“Nu kan je (her)ontwerpen en met frisse ideeën experimenteren. Brainstormen. Kleine plannetjes maken. Duizend-en-één ideeën, tips en manieren verzamelen om leerlingen nog meer en dieper te laten nadenken. </a:t>
            </a:r>
            <a:r>
              <a:rPr lang="nl-BE" sz="2800" b="1" i="1" dirty="0">
                <a:solidFill>
                  <a:schemeClr val="accent2"/>
                </a:solidFill>
              </a:rPr>
              <a:t>Al wat je nodig hebt, is er al, zet die kleine stapjes die energie geven en verbindend werken</a:t>
            </a:r>
            <a:r>
              <a:rPr lang="nl-BE" sz="2800" i="1" dirty="0">
                <a:solidFill>
                  <a:schemeClr val="accent2"/>
                </a:solidFill>
              </a:rPr>
              <a:t>.” </a:t>
            </a:r>
            <a:br>
              <a:rPr lang="nl-BE" sz="2800" i="1" dirty="0">
                <a:solidFill>
                  <a:schemeClr val="accent2"/>
                </a:solidFill>
              </a:rPr>
            </a:br>
            <a:endParaRPr lang="nl-BE" sz="2800" i="1" dirty="0">
              <a:solidFill>
                <a:schemeClr val="accent2"/>
              </a:solidFill>
            </a:endParaRPr>
          </a:p>
        </p:txBody>
      </p:sp>
    </p:spTree>
    <p:extLst>
      <p:ext uri="{BB962C8B-B14F-4D97-AF65-F5344CB8AC3E}">
        <p14:creationId xmlns:p14="http://schemas.microsoft.com/office/powerpoint/2010/main" val="39664325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7760A462-00CA-A445-B474-1ED19D2F71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7814" y="284921"/>
            <a:ext cx="5953284" cy="6288157"/>
          </a:xfrm>
          <a:prstGeom prst="rect">
            <a:avLst/>
          </a:prstGeom>
        </p:spPr>
      </p:pic>
    </p:spTree>
    <p:extLst>
      <p:ext uri="{BB962C8B-B14F-4D97-AF65-F5344CB8AC3E}">
        <p14:creationId xmlns:p14="http://schemas.microsoft.com/office/powerpoint/2010/main" val="17417899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FB94E6-197B-BC42-A8C4-AE3E025A25DD}"/>
              </a:ext>
            </a:extLst>
          </p:cNvPr>
          <p:cNvSpPr>
            <a:spLocks noGrp="1"/>
          </p:cNvSpPr>
          <p:nvPr>
            <p:ph type="title"/>
          </p:nvPr>
        </p:nvSpPr>
        <p:spPr/>
        <p:txBody>
          <a:bodyPr>
            <a:normAutofit/>
          </a:bodyPr>
          <a:lstStyle/>
          <a:p>
            <a:r>
              <a:rPr lang="nl-BE" sz="4400" dirty="0"/>
              <a:t>TRAP 3: terugblik &amp; vooruitblik </a:t>
            </a:r>
            <a:br>
              <a:rPr lang="nl-BE" sz="4400" dirty="0"/>
            </a:br>
            <a:r>
              <a:rPr lang="nl-BE" sz="3600" i="1" dirty="0">
                <a:solidFill>
                  <a:srgbClr val="7A1B5A"/>
                </a:solidFill>
                <a:highlight>
                  <a:srgbClr val="FFFF00"/>
                </a:highlight>
              </a:rPr>
              <a:t>4 februari 2023 (datum Trap 3)</a:t>
            </a:r>
            <a:endParaRPr lang="nl-BE" sz="4400" i="1" dirty="0">
              <a:solidFill>
                <a:srgbClr val="7A1B5A"/>
              </a:solidFill>
              <a:highlight>
                <a:srgbClr val="FFFF00"/>
              </a:highlight>
            </a:endParaRPr>
          </a:p>
        </p:txBody>
      </p:sp>
      <p:sp>
        <p:nvSpPr>
          <p:cNvPr id="3" name="Tijdelijke aanduiding voor tekst 2">
            <a:extLst>
              <a:ext uri="{FF2B5EF4-FFF2-40B4-BE49-F238E27FC236}">
                <a16:creationId xmlns:a16="http://schemas.microsoft.com/office/drawing/2014/main" id="{71D636D8-D325-104E-9A0D-4168E5BC897C}"/>
              </a:ext>
            </a:extLst>
          </p:cNvPr>
          <p:cNvSpPr>
            <a:spLocks noGrp="1"/>
          </p:cNvSpPr>
          <p:nvPr>
            <p:ph type="body" idx="1"/>
          </p:nvPr>
        </p:nvSpPr>
        <p:spPr/>
        <p:txBody>
          <a:bodyPr>
            <a:normAutofit/>
          </a:bodyPr>
          <a:lstStyle/>
          <a:p>
            <a:r>
              <a:rPr lang="nl-BE" sz="3200" dirty="0"/>
              <a:t>Voer je (nieuw) actieplan uit &amp; bereid je voor tegen TRAP 3 &gt; </a:t>
            </a:r>
            <a:r>
              <a:rPr lang="nl-BE" sz="3200" dirty="0">
                <a:highlight>
                  <a:srgbClr val="FFFF00"/>
                </a:highlight>
              </a:rPr>
              <a:t>pag. 82-83 (pag. nr. altijd controleren)</a:t>
            </a:r>
          </a:p>
        </p:txBody>
      </p:sp>
      <p:pic>
        <p:nvPicPr>
          <p:cNvPr id="4" name="Picture 3">
            <a:extLst>
              <a:ext uri="{FF2B5EF4-FFF2-40B4-BE49-F238E27FC236}">
                <a16:creationId xmlns:a16="http://schemas.microsoft.com/office/drawing/2014/main" id="{7137863F-2A1C-6743-B9D7-701699AFC1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7238" y="248385"/>
            <a:ext cx="2340000" cy="2340000"/>
          </a:xfrm>
          <a:prstGeom prst="rect">
            <a:avLst/>
          </a:prstGeom>
        </p:spPr>
      </p:pic>
    </p:spTree>
    <p:extLst>
      <p:ext uri="{BB962C8B-B14F-4D97-AF65-F5344CB8AC3E}">
        <p14:creationId xmlns:p14="http://schemas.microsoft.com/office/powerpoint/2010/main" val="29805520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1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D504170-3A7A-B746-B72F-2091E2B78FAC}"/>
              </a:ext>
            </a:extLst>
          </p:cNvPr>
          <p:cNvSpPr>
            <a:spLocks noGrp="1"/>
          </p:cNvSpPr>
          <p:nvPr>
            <p:ph type="title"/>
          </p:nvPr>
        </p:nvSpPr>
        <p:spPr>
          <a:xfrm>
            <a:off x="482600" y="643467"/>
            <a:ext cx="2522980" cy="1597315"/>
          </a:xfrm>
          <a:noFill/>
          <a:ln w="19050">
            <a:solidFill>
              <a:schemeClr val="bg1"/>
            </a:solidFill>
          </a:ln>
        </p:spPr>
        <p:txBody>
          <a:bodyPr wrap="square">
            <a:normAutofit/>
          </a:bodyPr>
          <a:lstStyle/>
          <a:p>
            <a:pPr algn="ctr"/>
            <a:r>
              <a:rPr lang="nl-BE" sz="4400" dirty="0">
                <a:solidFill>
                  <a:schemeClr val="bg1"/>
                </a:solidFill>
              </a:rPr>
              <a:t>Om af te sluiten…  </a:t>
            </a:r>
          </a:p>
        </p:txBody>
      </p:sp>
      <p:sp>
        <p:nvSpPr>
          <p:cNvPr id="9" name="Content Placeholder 8">
            <a:extLst>
              <a:ext uri="{FF2B5EF4-FFF2-40B4-BE49-F238E27FC236}">
                <a16:creationId xmlns:a16="http://schemas.microsoft.com/office/drawing/2014/main" id="{B74359BD-A0E3-4A12-8A14-A41F707525CA}"/>
              </a:ext>
            </a:extLst>
          </p:cNvPr>
          <p:cNvSpPr>
            <a:spLocks noGrp="1"/>
          </p:cNvSpPr>
          <p:nvPr>
            <p:ph idx="1"/>
          </p:nvPr>
        </p:nvSpPr>
        <p:spPr>
          <a:xfrm>
            <a:off x="482601" y="2638044"/>
            <a:ext cx="2522980" cy="3415622"/>
          </a:xfrm>
        </p:spPr>
        <p:txBody>
          <a:bodyPr>
            <a:normAutofit/>
          </a:bodyPr>
          <a:lstStyle/>
          <a:p>
            <a:pPr marL="0" indent="0">
              <a:buNone/>
            </a:pPr>
            <a:r>
              <a:rPr lang="en-US" sz="2800" dirty="0" err="1">
                <a:solidFill>
                  <a:schemeClr val="bg1"/>
                </a:solidFill>
              </a:rPr>
              <a:t>Graag</a:t>
            </a:r>
            <a:r>
              <a:rPr lang="en-US" sz="2800" dirty="0">
                <a:solidFill>
                  <a:schemeClr val="bg1"/>
                </a:solidFill>
              </a:rPr>
              <a:t> </a:t>
            </a:r>
            <a:r>
              <a:rPr lang="en-US" sz="2800" dirty="0" err="1">
                <a:solidFill>
                  <a:schemeClr val="bg1"/>
                </a:solidFill>
              </a:rPr>
              <a:t>inleveren</a:t>
            </a:r>
            <a:r>
              <a:rPr lang="en-US" sz="2800" dirty="0">
                <a:solidFill>
                  <a:schemeClr val="bg1"/>
                </a:solidFill>
              </a:rPr>
              <a:t> </a:t>
            </a:r>
            <a:r>
              <a:rPr lang="en-US" sz="2800" dirty="0" err="1">
                <a:solidFill>
                  <a:schemeClr val="bg1"/>
                </a:solidFill>
              </a:rPr>
              <a:t>bij</a:t>
            </a:r>
            <a:r>
              <a:rPr lang="en-US" sz="2800" dirty="0">
                <a:solidFill>
                  <a:schemeClr val="bg1"/>
                </a:solidFill>
              </a:rPr>
              <a:t> </a:t>
            </a:r>
            <a:r>
              <a:rPr lang="en-US" sz="2800" dirty="0" err="1">
                <a:solidFill>
                  <a:schemeClr val="bg1"/>
                </a:solidFill>
              </a:rPr>
              <a:t>vertrek</a:t>
            </a:r>
            <a:endParaRPr lang="en-US" sz="2800" dirty="0">
              <a:solidFill>
                <a:schemeClr val="bg1"/>
              </a:solidFill>
            </a:endParaRPr>
          </a:p>
        </p:txBody>
      </p:sp>
      <p:pic>
        <p:nvPicPr>
          <p:cNvPr id="4" name="Afbeelding 3">
            <a:extLst>
              <a:ext uri="{FF2B5EF4-FFF2-40B4-BE49-F238E27FC236}">
                <a16:creationId xmlns:a16="http://schemas.microsoft.com/office/drawing/2014/main" id="{7784D95F-B446-334E-9771-26924FA7FC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5607" y="587202"/>
            <a:ext cx="5405871" cy="3758653"/>
          </a:xfrm>
          <a:prstGeom prst="rect">
            <a:avLst/>
          </a:prstGeom>
        </p:spPr>
      </p:pic>
    </p:spTree>
    <p:extLst>
      <p:ext uri="{BB962C8B-B14F-4D97-AF65-F5344CB8AC3E}">
        <p14:creationId xmlns:p14="http://schemas.microsoft.com/office/powerpoint/2010/main" val="39961830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err="1"/>
              <a:t>Bronnen</a:t>
            </a:r>
            <a:endParaRPr lang="en-US"/>
          </a:p>
        </p:txBody>
      </p:sp>
      <p:sp>
        <p:nvSpPr>
          <p:cNvPr id="2" name="Content Placeholder 1"/>
          <p:cNvSpPr>
            <a:spLocks noGrp="1"/>
          </p:cNvSpPr>
          <p:nvPr>
            <p:ph idx="1"/>
          </p:nvPr>
        </p:nvSpPr>
        <p:spPr/>
        <p:txBody>
          <a:bodyPr>
            <a:normAutofit/>
          </a:bodyPr>
          <a:lstStyle/>
          <a:p>
            <a:r>
              <a:rPr lang="nl-NL" sz="1700" dirty="0" err="1"/>
              <a:t>Arteveldehogeschool</a:t>
            </a:r>
            <a:r>
              <a:rPr lang="nl-NL" sz="1700" dirty="0"/>
              <a:t> (</a:t>
            </a:r>
            <a:r>
              <a:rPr lang="nl-NL" sz="1700" dirty="0" err="1"/>
              <a:t>z.j</a:t>
            </a:r>
            <a:r>
              <a:rPr lang="nl-NL" sz="1700" dirty="0"/>
              <a:t>;) </a:t>
            </a:r>
            <a:r>
              <a:rPr lang="nl-NL" sz="1700" dirty="0" err="1"/>
              <a:t>Pronet</a:t>
            </a:r>
            <a:r>
              <a:rPr lang="nl-NL" sz="1700" dirty="0"/>
              <a:t> Quick scan Geraadpleegd op 28 november 2019 via </a:t>
            </a:r>
            <a:r>
              <a:rPr lang="nl-BE" sz="1800" dirty="0">
                <a:hlinkClick r:id="rId3"/>
              </a:rPr>
              <a:t>https://sites.arteveldehogeschool.be/pronet/pronet-quickscan</a:t>
            </a:r>
            <a:r>
              <a:rPr lang="nl-BE" sz="1800" dirty="0"/>
              <a:t> </a:t>
            </a:r>
          </a:p>
          <a:p>
            <a:r>
              <a:rPr lang="nl-BE" sz="1700" dirty="0"/>
              <a:t>De Bruyckere, P. (2017) </a:t>
            </a:r>
            <a:r>
              <a:rPr lang="nl-BE" sz="1700" i="1" dirty="0"/>
              <a:t>Klaskit. Tools voor topleraren</a:t>
            </a:r>
            <a:r>
              <a:rPr lang="nl-BE" sz="1700" dirty="0"/>
              <a:t>. Gent: LannooCampus</a:t>
            </a:r>
          </a:p>
          <a:p>
            <a:r>
              <a:rPr lang="nl-BE" sz="1700" dirty="0"/>
              <a:t>Spencer, K., Kyle, P., &amp; Scott, S. (2013). </a:t>
            </a:r>
            <a:r>
              <a:rPr lang="nl-BE" sz="1700" i="1" dirty="0"/>
              <a:t>WIN WIN Werken aan verantwoordelijk gedrag. </a:t>
            </a:r>
            <a:r>
              <a:rPr lang="nl-BE" sz="1700" dirty="0"/>
              <a:t>Middelburg</a:t>
            </a:r>
            <a:r>
              <a:rPr lang="nl-BE" sz="1700" i="1" dirty="0"/>
              <a:t>: </a:t>
            </a:r>
            <a:r>
              <a:rPr lang="nl-BE" sz="1700" dirty="0"/>
              <a:t>Bazalt Educatieve Uitgaven</a:t>
            </a:r>
            <a:br>
              <a:rPr lang="nl-BE" sz="1700" dirty="0"/>
            </a:br>
            <a:endParaRPr lang="nl-BE" sz="1700" dirty="0"/>
          </a:p>
          <a:p>
            <a:endParaRPr lang="nl-BE" sz="1700" dirty="0"/>
          </a:p>
          <a:p>
            <a:endParaRPr lang="nl-NL" sz="1700" dirty="0"/>
          </a:p>
        </p:txBody>
      </p:sp>
    </p:spTree>
    <p:extLst>
      <p:ext uri="{BB962C8B-B14F-4D97-AF65-F5344CB8AC3E}">
        <p14:creationId xmlns:p14="http://schemas.microsoft.com/office/powerpoint/2010/main" val="2654026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661052-22E9-2742-B873-692F5AA54FF6}"/>
              </a:ext>
            </a:extLst>
          </p:cNvPr>
          <p:cNvSpPr>
            <a:spLocks noGrp="1"/>
          </p:cNvSpPr>
          <p:nvPr>
            <p:ph type="title"/>
          </p:nvPr>
        </p:nvSpPr>
        <p:spPr/>
        <p:txBody>
          <a:bodyPr/>
          <a:lstStyle/>
          <a:p>
            <a:r>
              <a:rPr lang="nl-BE" dirty="0"/>
              <a:t>Doel intervisie </a:t>
            </a:r>
          </a:p>
        </p:txBody>
      </p:sp>
      <p:sp>
        <p:nvSpPr>
          <p:cNvPr id="3" name="Tijdelijke aanduiding voor inhoud 2">
            <a:extLst>
              <a:ext uri="{FF2B5EF4-FFF2-40B4-BE49-F238E27FC236}">
                <a16:creationId xmlns:a16="http://schemas.microsoft.com/office/drawing/2014/main" id="{2776CC2C-AD7C-844A-AA40-AC3349F10D7F}"/>
              </a:ext>
            </a:extLst>
          </p:cNvPr>
          <p:cNvSpPr>
            <a:spLocks noGrp="1"/>
          </p:cNvSpPr>
          <p:nvPr>
            <p:ph idx="1"/>
          </p:nvPr>
        </p:nvSpPr>
        <p:spPr/>
        <p:txBody>
          <a:bodyPr/>
          <a:lstStyle/>
          <a:p>
            <a:pPr marL="0" indent="0">
              <a:buNone/>
            </a:pPr>
            <a:r>
              <a:rPr lang="nl-BE" sz="2400" dirty="0"/>
              <a:t>▷ Leren van elkaar </a:t>
            </a:r>
            <a:endParaRPr lang="nl-BE" sz="2000" dirty="0"/>
          </a:p>
          <a:p>
            <a:pPr marL="342900" lvl="1" indent="0">
              <a:buNone/>
            </a:pPr>
            <a:r>
              <a:rPr lang="nl-BE" sz="2400" dirty="0"/>
              <a:t>▸  </a:t>
            </a:r>
            <a:r>
              <a:rPr lang="nl-BE" sz="2400" dirty="0">
                <a:latin typeface="Avenir Roman" panose="02000503020000020003" pitchFamily="2" charset="0"/>
              </a:rPr>
              <a:t>Expertise, ideeën en mogelijke oplossingen uitwisselen </a:t>
            </a:r>
          </a:p>
          <a:p>
            <a:pPr marL="342900" lvl="1" indent="0">
              <a:buNone/>
            </a:pPr>
            <a:r>
              <a:rPr lang="nl-BE" sz="2400" dirty="0">
                <a:latin typeface="Avenir Roman" panose="02000503020000020003" pitchFamily="2" charset="0"/>
              </a:rPr>
              <a:t>▸  Kwaliteit van elkaars aanpak verbeteren</a:t>
            </a:r>
            <a:r>
              <a:rPr lang="nl-BE" sz="2400" dirty="0"/>
              <a:t> </a:t>
            </a:r>
          </a:p>
          <a:p>
            <a:pPr marL="0" indent="0">
              <a:buNone/>
            </a:pPr>
            <a:r>
              <a:rPr lang="nl-BE" sz="2400" dirty="0"/>
              <a:t>▷  Samen zoeken naar oplossingen voor jullie uitdagingen in de klaspraktijk </a:t>
            </a:r>
            <a:endParaRPr lang="nl-BE" sz="2000" dirty="0"/>
          </a:p>
          <a:p>
            <a:endParaRPr lang="nl-BE" dirty="0"/>
          </a:p>
        </p:txBody>
      </p:sp>
    </p:spTree>
    <p:extLst>
      <p:ext uri="{BB962C8B-B14F-4D97-AF65-F5344CB8AC3E}">
        <p14:creationId xmlns:p14="http://schemas.microsoft.com/office/powerpoint/2010/main" val="3422879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9364CE-A3FA-EA43-8682-039396AED4F8}"/>
              </a:ext>
            </a:extLst>
          </p:cNvPr>
          <p:cNvSpPr>
            <a:spLocks noGrp="1"/>
          </p:cNvSpPr>
          <p:nvPr>
            <p:ph type="title"/>
          </p:nvPr>
        </p:nvSpPr>
        <p:spPr/>
        <p:txBody>
          <a:bodyPr/>
          <a:lstStyle/>
          <a:p>
            <a:r>
              <a:rPr lang="nl-BE" dirty="0"/>
              <a:t>Hoe? </a:t>
            </a:r>
          </a:p>
        </p:txBody>
      </p:sp>
      <p:sp>
        <p:nvSpPr>
          <p:cNvPr id="3" name="Tijdelijke aanduiding voor inhoud 2">
            <a:extLst>
              <a:ext uri="{FF2B5EF4-FFF2-40B4-BE49-F238E27FC236}">
                <a16:creationId xmlns:a16="http://schemas.microsoft.com/office/drawing/2014/main" id="{2AA1BE71-9C68-7D4C-AFF1-832674B2F9C2}"/>
              </a:ext>
            </a:extLst>
          </p:cNvPr>
          <p:cNvSpPr>
            <a:spLocks noGrp="1"/>
          </p:cNvSpPr>
          <p:nvPr>
            <p:ph idx="1"/>
          </p:nvPr>
        </p:nvSpPr>
        <p:spPr>
          <a:xfrm>
            <a:off x="628650" y="1825624"/>
            <a:ext cx="7886700" cy="4812682"/>
          </a:xfrm>
        </p:spPr>
        <p:txBody>
          <a:bodyPr>
            <a:normAutofit lnSpcReduction="10000"/>
          </a:bodyPr>
          <a:lstStyle/>
          <a:p>
            <a:r>
              <a:rPr lang="nl-BE" sz="2800" b="1" dirty="0">
                <a:solidFill>
                  <a:schemeClr val="accent1"/>
                </a:solidFill>
              </a:rPr>
              <a:t>Ronde 1: 15u-15u20</a:t>
            </a:r>
          </a:p>
          <a:p>
            <a:pPr lvl="1"/>
            <a:r>
              <a:rPr lang="nl-BE" sz="2500" dirty="0"/>
              <a:t>Vragen verzamelen, selecteren &amp;</a:t>
            </a:r>
            <a:br>
              <a:rPr lang="nl-BE" sz="2500" dirty="0"/>
            </a:br>
            <a:r>
              <a:rPr lang="nl-BE" sz="2500" dirty="0"/>
              <a:t>bespreken</a:t>
            </a:r>
          </a:p>
          <a:p>
            <a:pPr marL="685800" lvl="2" indent="0">
              <a:buNone/>
            </a:pPr>
            <a:br>
              <a:rPr lang="nl-BE" sz="2200" dirty="0"/>
            </a:br>
            <a:r>
              <a:rPr lang="nl-BE" sz="2200" dirty="0">
                <a:solidFill>
                  <a:srgbClr val="669927"/>
                </a:solidFill>
              </a:rPr>
              <a:t>	</a:t>
            </a:r>
            <a:endParaRPr lang="nl-BE" sz="2200" b="1" dirty="0">
              <a:solidFill>
                <a:schemeClr val="accent1"/>
              </a:solidFill>
            </a:endParaRPr>
          </a:p>
          <a:p>
            <a:r>
              <a:rPr lang="nl-BE" sz="2800" b="1" dirty="0">
                <a:solidFill>
                  <a:schemeClr val="accent1"/>
                </a:solidFill>
              </a:rPr>
              <a:t>Ronde 2: 15u20 - 16u40 </a:t>
            </a:r>
            <a:endParaRPr lang="nl-BE" sz="2800" b="1" dirty="0"/>
          </a:p>
          <a:p>
            <a:pPr lvl="1"/>
            <a:r>
              <a:rPr lang="nl-BE" sz="2500" dirty="0"/>
              <a:t>Inzichten, ideeën delen via </a:t>
            </a:r>
            <a:br>
              <a:rPr lang="nl-BE" sz="2500" dirty="0"/>
            </a:br>
            <a:r>
              <a:rPr lang="nl-BE" sz="2500" dirty="0"/>
              <a:t>padlet </a:t>
            </a:r>
            <a:endParaRPr lang="nl-BE" sz="2800" b="1" dirty="0"/>
          </a:p>
          <a:p>
            <a:pPr marL="0" indent="0">
              <a:buNone/>
            </a:pPr>
            <a:endParaRPr lang="nl-BE" sz="2800" b="1" dirty="0"/>
          </a:p>
          <a:p>
            <a:r>
              <a:rPr lang="nl-BE" sz="2800" b="1" dirty="0">
                <a:solidFill>
                  <a:schemeClr val="accent1"/>
                </a:solidFill>
              </a:rPr>
              <a:t>Slot: 16u40-17u</a:t>
            </a:r>
            <a:endParaRPr lang="nl-BE" sz="2500" b="1" dirty="0">
              <a:latin typeface="Avenir Roman" panose="02000503020000020003" pitchFamily="2" charset="0"/>
            </a:endParaRPr>
          </a:p>
          <a:p>
            <a:pPr lvl="1"/>
            <a:r>
              <a:rPr lang="nl-BE" sz="2500" b="1" dirty="0">
                <a:latin typeface="Avenir Roman" panose="02000503020000020003" pitchFamily="2" charset="0"/>
              </a:rPr>
              <a:t>Nieuw actieplan pag.78-79</a:t>
            </a:r>
          </a:p>
          <a:p>
            <a:pPr lvl="2"/>
            <a:r>
              <a:rPr lang="nl-BE" sz="2200" i="1" dirty="0">
                <a:latin typeface="Avenir Roman" panose="02000503020000020003" pitchFamily="2" charset="0"/>
              </a:rPr>
              <a:t>Hulp? Intervisiekaarten </a:t>
            </a:r>
          </a:p>
        </p:txBody>
      </p:sp>
      <p:pic>
        <p:nvPicPr>
          <p:cNvPr id="9" name="Afbeelding 8" descr="Afbeelding met object, klok, vasthouden, foto&#10;&#10;Automatisch gegenereerde beschrijving">
            <a:extLst>
              <a:ext uri="{FF2B5EF4-FFF2-40B4-BE49-F238E27FC236}">
                <a16:creationId xmlns:a16="http://schemas.microsoft.com/office/drawing/2014/main" id="{055FBB21-C5A9-CF4F-B887-8FCAF80929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3694" y="176453"/>
            <a:ext cx="1860306" cy="1701805"/>
          </a:xfrm>
          <a:prstGeom prst="rect">
            <a:avLst/>
          </a:prstGeom>
        </p:spPr>
      </p:pic>
      <p:pic>
        <p:nvPicPr>
          <p:cNvPr id="5" name="Afbeelding 4">
            <a:extLst>
              <a:ext uri="{FF2B5EF4-FFF2-40B4-BE49-F238E27FC236}">
                <a16:creationId xmlns:a16="http://schemas.microsoft.com/office/drawing/2014/main" id="{3E9124E5-2CA7-8740-9034-43FE2B9628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9452" y="3812068"/>
            <a:ext cx="1454242" cy="839794"/>
          </a:xfrm>
          <a:prstGeom prst="rect">
            <a:avLst/>
          </a:prstGeom>
          <a:ln>
            <a:solidFill>
              <a:schemeClr val="accent1"/>
            </a:solidFill>
          </a:ln>
        </p:spPr>
      </p:pic>
      <p:pic>
        <p:nvPicPr>
          <p:cNvPr id="6" name="Afbeelding 5">
            <a:extLst>
              <a:ext uri="{FF2B5EF4-FFF2-40B4-BE49-F238E27FC236}">
                <a16:creationId xmlns:a16="http://schemas.microsoft.com/office/drawing/2014/main" id="{E1C9C1E3-48FD-014B-8EC4-0C84CA48D6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33140" y="2382429"/>
            <a:ext cx="1450554" cy="839794"/>
          </a:xfrm>
          <a:prstGeom prst="rect">
            <a:avLst/>
          </a:prstGeom>
          <a:ln>
            <a:solidFill>
              <a:schemeClr val="accent1"/>
            </a:solidFill>
          </a:ln>
        </p:spPr>
      </p:pic>
      <p:pic>
        <p:nvPicPr>
          <p:cNvPr id="7" name="Afbeelding 6">
            <a:extLst>
              <a:ext uri="{FF2B5EF4-FFF2-40B4-BE49-F238E27FC236}">
                <a16:creationId xmlns:a16="http://schemas.microsoft.com/office/drawing/2014/main" id="{E16F6E84-28EA-BA42-B056-EE3EA99FC37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33140" y="5403223"/>
            <a:ext cx="1450554" cy="839794"/>
          </a:xfrm>
          <a:prstGeom prst="rect">
            <a:avLst/>
          </a:prstGeom>
          <a:ln>
            <a:solidFill>
              <a:schemeClr val="accent1"/>
            </a:solidFill>
          </a:ln>
        </p:spPr>
      </p:pic>
    </p:spTree>
    <p:extLst>
      <p:ext uri="{BB962C8B-B14F-4D97-AF65-F5344CB8AC3E}">
        <p14:creationId xmlns:p14="http://schemas.microsoft.com/office/powerpoint/2010/main" val="2810722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05DE1FB7-4B4C-1B4F-9373-E26C0F3643C3}"/>
              </a:ext>
            </a:extLst>
          </p:cNvPr>
          <p:cNvSpPr>
            <a:spLocks noGrp="1"/>
          </p:cNvSpPr>
          <p:nvPr>
            <p:ph idx="4294967295"/>
          </p:nvPr>
        </p:nvSpPr>
        <p:spPr>
          <a:xfrm>
            <a:off x="0" y="1825625"/>
            <a:ext cx="7886700" cy="4351338"/>
          </a:xfrm>
        </p:spPr>
        <p:txBody>
          <a:bodyPr/>
          <a:lstStyle/>
          <a:p>
            <a:pPr marL="0" indent="0">
              <a:buNone/>
            </a:pPr>
            <a:r>
              <a:rPr lang="nl-BE" dirty="0">
                <a:highlight>
                  <a:srgbClr val="FFFF00"/>
                </a:highlight>
              </a:rPr>
              <a:t> </a:t>
            </a:r>
          </a:p>
        </p:txBody>
      </p:sp>
      <p:pic>
        <p:nvPicPr>
          <p:cNvPr id="5" name="Afbeelding 4">
            <a:extLst>
              <a:ext uri="{FF2B5EF4-FFF2-40B4-BE49-F238E27FC236}">
                <a16:creationId xmlns:a16="http://schemas.microsoft.com/office/drawing/2014/main" id="{B6FA3C5A-8C7A-7144-B5BA-4DFA4EF9F4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8329" y="116251"/>
            <a:ext cx="3600000" cy="2086700"/>
          </a:xfrm>
          <a:prstGeom prst="rect">
            <a:avLst/>
          </a:prstGeom>
          <a:ln>
            <a:solidFill>
              <a:schemeClr val="accent2"/>
            </a:solidFill>
          </a:ln>
        </p:spPr>
      </p:pic>
      <p:pic>
        <p:nvPicPr>
          <p:cNvPr id="7" name="Afbeelding 6">
            <a:extLst>
              <a:ext uri="{FF2B5EF4-FFF2-40B4-BE49-F238E27FC236}">
                <a16:creationId xmlns:a16="http://schemas.microsoft.com/office/drawing/2014/main" id="{81910C42-E199-CF4F-A1D7-66E064E5F9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8329" y="2386448"/>
            <a:ext cx="3600000" cy="2086700"/>
          </a:xfrm>
          <a:prstGeom prst="rect">
            <a:avLst/>
          </a:prstGeom>
          <a:ln>
            <a:solidFill>
              <a:schemeClr val="accent2"/>
            </a:solidFill>
          </a:ln>
        </p:spPr>
      </p:pic>
      <p:pic>
        <p:nvPicPr>
          <p:cNvPr id="9" name="Afbeelding 8">
            <a:extLst>
              <a:ext uri="{FF2B5EF4-FFF2-40B4-BE49-F238E27FC236}">
                <a16:creationId xmlns:a16="http://schemas.microsoft.com/office/drawing/2014/main" id="{A32DFB38-9818-A94A-93A9-9BBF16B2D2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8329" y="4651669"/>
            <a:ext cx="3600000" cy="2086700"/>
          </a:xfrm>
          <a:prstGeom prst="rect">
            <a:avLst/>
          </a:prstGeom>
          <a:ln>
            <a:solidFill>
              <a:schemeClr val="accent2"/>
            </a:solidFill>
          </a:ln>
        </p:spPr>
      </p:pic>
      <p:pic>
        <p:nvPicPr>
          <p:cNvPr id="11" name="Afbeelding 10">
            <a:extLst>
              <a:ext uri="{FF2B5EF4-FFF2-40B4-BE49-F238E27FC236}">
                <a16:creationId xmlns:a16="http://schemas.microsoft.com/office/drawing/2014/main" id="{03144A31-BB9A-5749-943A-604C54B3363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9652" y="4651669"/>
            <a:ext cx="3600000" cy="2084211"/>
          </a:xfrm>
          <a:prstGeom prst="rect">
            <a:avLst/>
          </a:prstGeom>
          <a:ln>
            <a:solidFill>
              <a:schemeClr val="accent2"/>
            </a:solidFill>
          </a:ln>
        </p:spPr>
      </p:pic>
      <p:pic>
        <p:nvPicPr>
          <p:cNvPr id="13" name="Afbeelding 12">
            <a:extLst>
              <a:ext uri="{FF2B5EF4-FFF2-40B4-BE49-F238E27FC236}">
                <a16:creationId xmlns:a16="http://schemas.microsoft.com/office/drawing/2014/main" id="{CF354C07-B7A9-EF42-B9E5-3D72D6C1FC8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8490" y="2383959"/>
            <a:ext cx="3600000" cy="2084211"/>
          </a:xfrm>
          <a:prstGeom prst="rect">
            <a:avLst/>
          </a:prstGeom>
          <a:ln>
            <a:solidFill>
              <a:schemeClr val="accent2"/>
            </a:solidFill>
          </a:ln>
        </p:spPr>
      </p:pic>
      <p:pic>
        <p:nvPicPr>
          <p:cNvPr id="15" name="Afbeelding 14">
            <a:extLst>
              <a:ext uri="{FF2B5EF4-FFF2-40B4-BE49-F238E27FC236}">
                <a16:creationId xmlns:a16="http://schemas.microsoft.com/office/drawing/2014/main" id="{CB29C326-4F6A-1045-9EA3-ADB6804E421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8490" y="116251"/>
            <a:ext cx="3600000" cy="2084211"/>
          </a:xfrm>
          <a:prstGeom prst="rect">
            <a:avLst/>
          </a:prstGeom>
          <a:ln>
            <a:solidFill>
              <a:schemeClr val="accent2"/>
            </a:solidFill>
          </a:ln>
        </p:spPr>
      </p:pic>
    </p:spTree>
    <p:extLst>
      <p:ext uri="{BB962C8B-B14F-4D97-AF65-F5344CB8AC3E}">
        <p14:creationId xmlns:p14="http://schemas.microsoft.com/office/powerpoint/2010/main" val="2209352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A5788D82-B20B-714B-930C-3A7FD00594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265" y="492963"/>
            <a:ext cx="8335826" cy="4209666"/>
          </a:xfrm>
          <a:prstGeom prst="rect">
            <a:avLst/>
          </a:prstGeom>
        </p:spPr>
      </p:pic>
      <p:sp>
        <p:nvSpPr>
          <p:cNvPr id="7" name="Tekstvak 6">
            <a:extLst>
              <a:ext uri="{FF2B5EF4-FFF2-40B4-BE49-F238E27FC236}">
                <a16:creationId xmlns:a16="http://schemas.microsoft.com/office/drawing/2014/main" id="{F75E6BB8-7F07-9446-9D80-153E25DB843B}"/>
              </a:ext>
            </a:extLst>
          </p:cNvPr>
          <p:cNvSpPr txBox="1"/>
          <p:nvPr/>
        </p:nvSpPr>
        <p:spPr>
          <a:xfrm>
            <a:off x="1716932" y="5039786"/>
            <a:ext cx="6319447" cy="954107"/>
          </a:xfrm>
          <a:prstGeom prst="rect">
            <a:avLst/>
          </a:prstGeom>
          <a:noFill/>
        </p:spPr>
        <p:txBody>
          <a:bodyPr wrap="square" rtlCol="0">
            <a:spAutoFit/>
          </a:bodyPr>
          <a:lstStyle/>
          <a:p>
            <a:r>
              <a:rPr lang="nl-BE" sz="2800" b="1" dirty="0">
                <a:solidFill>
                  <a:srgbClr val="47AAB1"/>
                </a:solidFill>
                <a:latin typeface="Avenir Roman" panose="02000503020000020003" pitchFamily="2" charset="0"/>
              </a:rPr>
              <a:t>Noteer tussendoor wat je voor jezelf wil meenemen (pag.77)</a:t>
            </a:r>
          </a:p>
        </p:txBody>
      </p:sp>
      <p:sp>
        <p:nvSpPr>
          <p:cNvPr id="8" name="Pijl links 7">
            <a:extLst>
              <a:ext uri="{FF2B5EF4-FFF2-40B4-BE49-F238E27FC236}">
                <a16:creationId xmlns:a16="http://schemas.microsoft.com/office/drawing/2014/main" id="{17530F3C-3839-8A41-B404-85BDBD514974}"/>
              </a:ext>
            </a:extLst>
          </p:cNvPr>
          <p:cNvSpPr/>
          <p:nvPr/>
        </p:nvSpPr>
        <p:spPr>
          <a:xfrm>
            <a:off x="364381" y="5192160"/>
            <a:ext cx="1167493" cy="649357"/>
          </a:xfrm>
          <a:prstGeom prst="rightArrow">
            <a:avLst/>
          </a:prstGeom>
          <a:solidFill>
            <a:schemeClr val="accent2"/>
          </a:solidFill>
          <a:ln>
            <a:solidFill>
              <a:srgbClr val="47AA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532076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A081FF-EBC8-924E-A0C1-F5569D82C91D}"/>
              </a:ext>
            </a:extLst>
          </p:cNvPr>
          <p:cNvSpPr>
            <a:spLocks noGrp="1"/>
          </p:cNvSpPr>
          <p:nvPr>
            <p:ph type="title"/>
          </p:nvPr>
        </p:nvSpPr>
        <p:spPr/>
        <p:txBody>
          <a:bodyPr>
            <a:normAutofit/>
          </a:bodyPr>
          <a:lstStyle/>
          <a:p>
            <a:r>
              <a:rPr lang="nl-BE" sz="4000" dirty="0"/>
              <a:t>Ronde 1: overzicht (wat-vraag)</a:t>
            </a:r>
          </a:p>
        </p:txBody>
      </p:sp>
      <p:sp>
        <p:nvSpPr>
          <p:cNvPr id="3" name="Tijdelijke aanduiding voor tekst 2">
            <a:extLst>
              <a:ext uri="{FF2B5EF4-FFF2-40B4-BE49-F238E27FC236}">
                <a16:creationId xmlns:a16="http://schemas.microsoft.com/office/drawing/2014/main" id="{FDF4F340-F3E7-C642-AA2A-EC1181B242DE}"/>
              </a:ext>
            </a:extLst>
          </p:cNvPr>
          <p:cNvSpPr>
            <a:spLocks noGrp="1"/>
          </p:cNvSpPr>
          <p:nvPr>
            <p:ph type="body" idx="1"/>
          </p:nvPr>
        </p:nvSpPr>
        <p:spPr/>
        <p:txBody>
          <a:bodyPr>
            <a:normAutofit/>
          </a:bodyPr>
          <a:lstStyle/>
          <a:p>
            <a:r>
              <a:rPr lang="nl-BE" sz="2000" dirty="0">
                <a:solidFill>
                  <a:schemeClr val="bg1">
                    <a:lumMod val="50000"/>
                  </a:schemeClr>
                </a:solidFill>
              </a:rPr>
              <a:t>▷ </a:t>
            </a:r>
            <a:r>
              <a:rPr lang="nl-BE" sz="2400" dirty="0">
                <a:solidFill>
                  <a:schemeClr val="bg1">
                    <a:lumMod val="50000"/>
                  </a:schemeClr>
                </a:solidFill>
              </a:rPr>
              <a:t>Concrete klassituatie of ervaring (beschrijvend) </a:t>
            </a:r>
            <a:endParaRPr lang="nl-BE" sz="2400" dirty="0"/>
          </a:p>
        </p:txBody>
      </p:sp>
      <p:pic>
        <p:nvPicPr>
          <p:cNvPr id="4" name="Picture 3">
            <a:extLst>
              <a:ext uri="{FF2B5EF4-FFF2-40B4-BE49-F238E27FC236}">
                <a16:creationId xmlns:a16="http://schemas.microsoft.com/office/drawing/2014/main" id="{80780235-4756-BA4B-B326-01CBED5F96E9}"/>
              </a:ext>
            </a:extLst>
          </p:cNvPr>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0" y="5379313"/>
            <a:ext cx="1168908" cy="1190065"/>
          </a:xfrm>
          <a:prstGeom prst="rect">
            <a:avLst/>
          </a:prstGeom>
        </p:spPr>
      </p:pic>
      <p:sp>
        <p:nvSpPr>
          <p:cNvPr id="5" name="Tekstvak 4">
            <a:extLst>
              <a:ext uri="{FF2B5EF4-FFF2-40B4-BE49-F238E27FC236}">
                <a16:creationId xmlns:a16="http://schemas.microsoft.com/office/drawing/2014/main" id="{471747AC-D685-3F47-B409-1F7846C34DC7}"/>
              </a:ext>
            </a:extLst>
          </p:cNvPr>
          <p:cNvSpPr txBox="1"/>
          <p:nvPr/>
        </p:nvSpPr>
        <p:spPr>
          <a:xfrm>
            <a:off x="106018" y="6492080"/>
            <a:ext cx="1150222" cy="369332"/>
          </a:xfrm>
          <a:prstGeom prst="rect">
            <a:avLst/>
          </a:prstGeom>
          <a:noFill/>
        </p:spPr>
        <p:txBody>
          <a:bodyPr wrap="square" rtlCol="0">
            <a:spAutoFit/>
          </a:bodyPr>
          <a:lstStyle/>
          <a:p>
            <a:r>
              <a:rPr lang="nl-BE" dirty="0">
                <a:solidFill>
                  <a:srgbClr val="47AAB1"/>
                </a:solidFill>
              </a:rPr>
              <a:t>pag.74-75</a:t>
            </a:r>
          </a:p>
        </p:txBody>
      </p:sp>
      <p:pic>
        <p:nvPicPr>
          <p:cNvPr id="6" name="Afbeelding 5">
            <a:extLst>
              <a:ext uri="{FF2B5EF4-FFF2-40B4-BE49-F238E27FC236}">
                <a16:creationId xmlns:a16="http://schemas.microsoft.com/office/drawing/2014/main" id="{F4B943D1-DF17-7A4B-9EC3-D30F84ABAB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129" y="900000"/>
            <a:ext cx="3960000" cy="2295369"/>
          </a:xfrm>
          <a:prstGeom prst="rect">
            <a:avLst/>
          </a:prstGeom>
          <a:ln>
            <a:solidFill>
              <a:schemeClr val="accent2"/>
            </a:solidFill>
          </a:ln>
        </p:spPr>
      </p:pic>
    </p:spTree>
    <p:extLst>
      <p:ext uri="{BB962C8B-B14F-4D97-AF65-F5344CB8AC3E}">
        <p14:creationId xmlns:p14="http://schemas.microsoft.com/office/powerpoint/2010/main" val="645501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A081FF-EBC8-924E-A0C1-F5569D82C91D}"/>
              </a:ext>
            </a:extLst>
          </p:cNvPr>
          <p:cNvSpPr>
            <a:spLocks noGrp="1"/>
          </p:cNvSpPr>
          <p:nvPr>
            <p:ph type="title"/>
          </p:nvPr>
        </p:nvSpPr>
        <p:spPr/>
        <p:txBody>
          <a:bodyPr>
            <a:normAutofit/>
          </a:bodyPr>
          <a:lstStyle/>
          <a:p>
            <a:r>
              <a:rPr lang="nl-BE" sz="4000" dirty="0"/>
              <a:t>Ronde 1: overzicht (wat-vraag)</a:t>
            </a:r>
          </a:p>
        </p:txBody>
      </p:sp>
      <p:sp>
        <p:nvSpPr>
          <p:cNvPr id="3" name="Tijdelijke aanduiding voor tekst 2">
            <a:extLst>
              <a:ext uri="{FF2B5EF4-FFF2-40B4-BE49-F238E27FC236}">
                <a16:creationId xmlns:a16="http://schemas.microsoft.com/office/drawing/2014/main" id="{FDF4F340-F3E7-C642-AA2A-EC1181B242DE}"/>
              </a:ext>
            </a:extLst>
          </p:cNvPr>
          <p:cNvSpPr>
            <a:spLocks noGrp="1"/>
          </p:cNvSpPr>
          <p:nvPr>
            <p:ph type="body" idx="1"/>
          </p:nvPr>
        </p:nvSpPr>
        <p:spPr>
          <a:xfrm>
            <a:off x="623888" y="4589464"/>
            <a:ext cx="7559413" cy="1500187"/>
          </a:xfrm>
        </p:spPr>
        <p:txBody>
          <a:bodyPr>
            <a:normAutofit/>
          </a:bodyPr>
          <a:lstStyle/>
          <a:p>
            <a:r>
              <a:rPr lang="nl-BE" sz="2400" dirty="0">
                <a:solidFill>
                  <a:schemeClr val="bg1">
                    <a:lumMod val="50000"/>
                  </a:schemeClr>
                </a:solidFill>
              </a:rPr>
              <a:t>▷ </a:t>
            </a:r>
            <a:r>
              <a:rPr lang="nl-BE" sz="2800" dirty="0"/>
              <a:t>Vragen verzamelen, selecteren &amp; bespreken</a:t>
            </a:r>
          </a:p>
          <a:p>
            <a:pPr lvl="2"/>
            <a:r>
              <a:rPr lang="nl-BE" sz="2800" dirty="0"/>
              <a:t>Tafel 1  (zelfstandig): successen (40 min.) </a:t>
            </a:r>
          </a:p>
          <a:p>
            <a:pPr lvl="2"/>
            <a:r>
              <a:rPr lang="nl-BE" sz="2800" dirty="0"/>
              <a:t>Tafel 2 (begeleiding): valkuilen   (40 min.)</a:t>
            </a:r>
          </a:p>
        </p:txBody>
      </p:sp>
      <p:pic>
        <p:nvPicPr>
          <p:cNvPr id="4" name="Picture 3">
            <a:extLst>
              <a:ext uri="{FF2B5EF4-FFF2-40B4-BE49-F238E27FC236}">
                <a16:creationId xmlns:a16="http://schemas.microsoft.com/office/drawing/2014/main" id="{80780235-4756-BA4B-B326-01CBED5F96E9}"/>
              </a:ext>
            </a:extLst>
          </p:cNvPr>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0" y="5379313"/>
            <a:ext cx="1168908" cy="1190065"/>
          </a:xfrm>
          <a:prstGeom prst="rect">
            <a:avLst/>
          </a:prstGeom>
        </p:spPr>
      </p:pic>
      <p:sp>
        <p:nvSpPr>
          <p:cNvPr id="5" name="Tekstvak 4">
            <a:extLst>
              <a:ext uri="{FF2B5EF4-FFF2-40B4-BE49-F238E27FC236}">
                <a16:creationId xmlns:a16="http://schemas.microsoft.com/office/drawing/2014/main" id="{471747AC-D685-3F47-B409-1F7846C34DC7}"/>
              </a:ext>
            </a:extLst>
          </p:cNvPr>
          <p:cNvSpPr txBox="1"/>
          <p:nvPr/>
        </p:nvSpPr>
        <p:spPr>
          <a:xfrm>
            <a:off x="106018" y="6492080"/>
            <a:ext cx="1150222" cy="369332"/>
          </a:xfrm>
          <a:prstGeom prst="rect">
            <a:avLst/>
          </a:prstGeom>
          <a:noFill/>
        </p:spPr>
        <p:txBody>
          <a:bodyPr wrap="square" rtlCol="0">
            <a:spAutoFit/>
          </a:bodyPr>
          <a:lstStyle/>
          <a:p>
            <a:r>
              <a:rPr lang="nl-BE" dirty="0">
                <a:solidFill>
                  <a:srgbClr val="47AAB1"/>
                </a:solidFill>
              </a:rPr>
              <a:t>pag.74-75</a:t>
            </a:r>
          </a:p>
        </p:txBody>
      </p:sp>
      <p:pic>
        <p:nvPicPr>
          <p:cNvPr id="6" name="Afbeelding 5">
            <a:extLst>
              <a:ext uri="{FF2B5EF4-FFF2-40B4-BE49-F238E27FC236}">
                <a16:creationId xmlns:a16="http://schemas.microsoft.com/office/drawing/2014/main" id="{F4B943D1-DF17-7A4B-9EC3-D30F84ABAB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129" y="900000"/>
            <a:ext cx="3960000" cy="2295369"/>
          </a:xfrm>
          <a:prstGeom prst="rect">
            <a:avLst/>
          </a:prstGeom>
          <a:ln>
            <a:solidFill>
              <a:schemeClr val="accent2"/>
            </a:solidFill>
          </a:ln>
        </p:spPr>
      </p:pic>
      <p:sp>
        <p:nvSpPr>
          <p:cNvPr id="7" name="Gekromde pijl links 6">
            <a:extLst>
              <a:ext uri="{FF2B5EF4-FFF2-40B4-BE49-F238E27FC236}">
                <a16:creationId xmlns:a16="http://schemas.microsoft.com/office/drawing/2014/main" id="{CD8D2F7C-33E5-CB4A-9EEE-AB9914212FB9}"/>
              </a:ext>
            </a:extLst>
          </p:cNvPr>
          <p:cNvSpPr/>
          <p:nvPr/>
        </p:nvSpPr>
        <p:spPr>
          <a:xfrm rot="10800000" flipH="1">
            <a:off x="7461046" y="5156921"/>
            <a:ext cx="320123" cy="477079"/>
          </a:xfrm>
          <a:prstGeom prst="curvedLeftArrow">
            <a:avLst/>
          </a:prstGeom>
          <a:solidFill>
            <a:srgbClr val="7A1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8" name="Gekromde pijl rechts 7">
            <a:extLst>
              <a:ext uri="{FF2B5EF4-FFF2-40B4-BE49-F238E27FC236}">
                <a16:creationId xmlns:a16="http://schemas.microsoft.com/office/drawing/2014/main" id="{2D32460F-A9E7-B24D-946F-E2953C9E529C}"/>
              </a:ext>
            </a:extLst>
          </p:cNvPr>
          <p:cNvSpPr/>
          <p:nvPr/>
        </p:nvSpPr>
        <p:spPr>
          <a:xfrm>
            <a:off x="1003255" y="5220078"/>
            <a:ext cx="331305" cy="477079"/>
          </a:xfrm>
          <a:prstGeom prst="curvedRightArrow">
            <a:avLst/>
          </a:prstGeom>
          <a:solidFill>
            <a:srgbClr val="7A1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pic>
        <p:nvPicPr>
          <p:cNvPr id="9" name="Afbeelding 8" descr="Afbeelding met object, klok, vasthouden, foto&#10;&#10;Automatisch gegenereerde beschrijving">
            <a:extLst>
              <a:ext uri="{FF2B5EF4-FFF2-40B4-BE49-F238E27FC236}">
                <a16:creationId xmlns:a16="http://schemas.microsoft.com/office/drawing/2014/main" id="{BEF1A541-5BFC-6445-AB2C-92925355B6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79939" y="900000"/>
            <a:ext cx="2630649" cy="2406514"/>
          </a:xfrm>
          <a:prstGeom prst="rect">
            <a:avLst/>
          </a:prstGeom>
        </p:spPr>
      </p:pic>
    </p:spTree>
    <p:extLst>
      <p:ext uri="{BB962C8B-B14F-4D97-AF65-F5344CB8AC3E}">
        <p14:creationId xmlns:p14="http://schemas.microsoft.com/office/powerpoint/2010/main" val="4290891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6">
            <a:extLst>
              <a:ext uri="{FF2B5EF4-FFF2-40B4-BE49-F238E27FC236}">
                <a16:creationId xmlns:a16="http://schemas.microsoft.com/office/drawing/2014/main" id="{7C2EB5FB-8633-1A4A-928E-A1003500E7A7}"/>
              </a:ext>
            </a:extLst>
          </p:cNvPr>
          <p:cNvSpPr>
            <a:spLocks noGrp="1"/>
          </p:cNvSpPr>
          <p:nvPr>
            <p:ph idx="1"/>
          </p:nvPr>
        </p:nvSpPr>
        <p:spPr/>
        <p:txBody>
          <a:bodyPr>
            <a:normAutofit fontScale="92500" lnSpcReduction="20000"/>
          </a:bodyPr>
          <a:lstStyle/>
          <a:p>
            <a:endParaRPr lang="nl-BE" sz="3200" dirty="0">
              <a:solidFill>
                <a:srgbClr val="669927"/>
              </a:solidFill>
            </a:endParaRPr>
          </a:p>
          <a:p>
            <a:r>
              <a:rPr lang="nl-BE" sz="3200" dirty="0">
                <a:solidFill>
                  <a:schemeClr val="accent2">
                    <a:lumMod val="75000"/>
                  </a:schemeClr>
                </a:solidFill>
              </a:rPr>
              <a:t>STAP 1: vragen verzamelen </a:t>
            </a:r>
          </a:p>
          <a:p>
            <a:pPr lvl="1"/>
            <a:r>
              <a:rPr lang="nl-BE" sz="2800" dirty="0">
                <a:solidFill>
                  <a:schemeClr val="accent2">
                    <a:lumMod val="75000"/>
                  </a:schemeClr>
                </a:solidFill>
              </a:rPr>
              <a:t>Tafel 1: </a:t>
            </a:r>
            <a:r>
              <a:rPr lang="nl-BE" sz="2800" b="1" dirty="0">
                <a:solidFill>
                  <a:schemeClr val="accent1"/>
                </a:solidFill>
                <a:highlight>
                  <a:srgbClr val="FFFF00"/>
                </a:highlight>
              </a:rPr>
              <a:t>bit.ly/trap2curio_tafel1</a:t>
            </a:r>
          </a:p>
          <a:p>
            <a:pPr lvl="1"/>
            <a:r>
              <a:rPr lang="nl-BE" sz="2800" dirty="0">
                <a:solidFill>
                  <a:schemeClr val="accent2">
                    <a:lumMod val="75000"/>
                  </a:schemeClr>
                </a:solidFill>
              </a:rPr>
              <a:t>Tafel 2: </a:t>
            </a:r>
            <a:r>
              <a:rPr lang="nl-BE" sz="2800" b="1" dirty="0">
                <a:solidFill>
                  <a:schemeClr val="accent1"/>
                </a:solidFill>
                <a:highlight>
                  <a:srgbClr val="FFFF00"/>
                </a:highlight>
              </a:rPr>
              <a:t>bit.ly/Trap2curio_tafel2</a:t>
            </a:r>
          </a:p>
          <a:p>
            <a:pPr marL="0" indent="0">
              <a:buNone/>
            </a:pPr>
            <a:br>
              <a:rPr lang="nl-BE" sz="2600" i="1" dirty="0">
                <a:solidFill>
                  <a:schemeClr val="accent2">
                    <a:lumMod val="75000"/>
                  </a:schemeClr>
                </a:solidFill>
              </a:rPr>
            </a:br>
            <a:r>
              <a:rPr lang="nl-BE" sz="2600" i="1" dirty="0">
                <a:solidFill>
                  <a:schemeClr val="accent2">
                    <a:lumMod val="75000"/>
                  </a:schemeClr>
                </a:solidFill>
              </a:rPr>
              <a:t>Inspiratie nodig? Gebruik de gesprekskaarten </a:t>
            </a:r>
          </a:p>
          <a:p>
            <a:pPr lvl="1"/>
            <a:endParaRPr lang="nl-BE" sz="2800" b="1" dirty="0">
              <a:solidFill>
                <a:schemeClr val="accent1"/>
              </a:solidFill>
            </a:endParaRPr>
          </a:p>
          <a:p>
            <a:pPr lvl="1"/>
            <a:endParaRPr lang="nl-BE" sz="2800" b="1" dirty="0">
              <a:solidFill>
                <a:schemeClr val="accent1"/>
              </a:solidFill>
            </a:endParaRPr>
          </a:p>
          <a:p>
            <a:pPr marL="342900" lvl="1" indent="0">
              <a:buNone/>
            </a:pPr>
            <a:endParaRPr lang="nl-BE" sz="2800" b="1" dirty="0">
              <a:solidFill>
                <a:schemeClr val="accent1"/>
              </a:solidFill>
            </a:endParaRPr>
          </a:p>
          <a:p>
            <a:r>
              <a:rPr lang="nl-BE" sz="2800" dirty="0">
                <a:solidFill>
                  <a:schemeClr val="accent2">
                    <a:lumMod val="75000"/>
                  </a:schemeClr>
                </a:solidFill>
              </a:rPr>
              <a:t>STAP 2: </a:t>
            </a:r>
            <a:r>
              <a:rPr lang="nl-BE" sz="3200" dirty="0">
                <a:solidFill>
                  <a:schemeClr val="accent2">
                    <a:lumMod val="75000"/>
                  </a:schemeClr>
                </a:solidFill>
              </a:rPr>
              <a:t>vragen selecteren </a:t>
            </a:r>
            <a:endParaRPr lang="nl-BE" sz="2800" dirty="0">
              <a:solidFill>
                <a:schemeClr val="accent2">
                  <a:lumMod val="75000"/>
                </a:schemeClr>
              </a:solidFill>
            </a:endParaRPr>
          </a:p>
          <a:p>
            <a:pPr marL="342900" lvl="1" indent="0">
              <a:buNone/>
            </a:pPr>
            <a:r>
              <a:rPr lang="nl-BE" sz="2800" dirty="0">
                <a:solidFill>
                  <a:schemeClr val="accent2">
                    <a:lumMod val="75000"/>
                  </a:schemeClr>
                </a:solidFill>
                <a:sym typeface="Wingdings" pitchFamily="2" charset="2"/>
              </a:rPr>
              <a:t> Stemmen maar! </a:t>
            </a:r>
            <a:br>
              <a:rPr lang="nl-BE" sz="2800" dirty="0">
                <a:solidFill>
                  <a:schemeClr val="accent2">
                    <a:lumMod val="75000"/>
                  </a:schemeClr>
                </a:solidFill>
                <a:sym typeface="Wingdings" pitchFamily="2" charset="2"/>
              </a:rPr>
            </a:br>
            <a:r>
              <a:rPr lang="nl-BE" sz="2800" dirty="0">
                <a:solidFill>
                  <a:schemeClr val="accent2">
                    <a:lumMod val="75000"/>
                  </a:schemeClr>
                </a:solidFill>
                <a:sym typeface="Wingdings" pitchFamily="2" charset="2"/>
              </a:rPr>
              <a:t> Meerdere ‘votes’ mogelijk  </a:t>
            </a:r>
            <a:endParaRPr lang="nl-BE" sz="2800" dirty="0">
              <a:solidFill>
                <a:schemeClr val="accent2">
                  <a:lumMod val="75000"/>
                </a:schemeClr>
              </a:solidFill>
            </a:endParaRPr>
          </a:p>
          <a:p>
            <a:pPr lvl="1"/>
            <a:endParaRPr lang="nl-BE" sz="2100" b="1" dirty="0">
              <a:solidFill>
                <a:schemeClr val="accent1"/>
              </a:solidFill>
            </a:endParaRPr>
          </a:p>
          <a:p>
            <a:pPr lvl="1"/>
            <a:endParaRPr lang="nl-BE" dirty="0"/>
          </a:p>
          <a:p>
            <a:endParaRPr lang="nl-BE" dirty="0"/>
          </a:p>
        </p:txBody>
      </p:sp>
      <p:pic>
        <p:nvPicPr>
          <p:cNvPr id="9" name="Afbeelding 8" descr="Afbeelding met schermafbeelding&#10;&#10;Automatisch gegenereerde beschrijving">
            <a:extLst>
              <a:ext uri="{FF2B5EF4-FFF2-40B4-BE49-F238E27FC236}">
                <a16:creationId xmlns:a16="http://schemas.microsoft.com/office/drawing/2014/main" id="{F70A435F-E382-6A48-B8EE-398D8671F3A6}"/>
              </a:ext>
            </a:extLst>
          </p:cNvPr>
          <p:cNvPicPr>
            <a:picLocks noChangeAspect="1"/>
          </p:cNvPicPr>
          <p:nvPr/>
        </p:nvPicPr>
        <p:blipFill rotWithShape="1">
          <a:blip r:embed="rId2">
            <a:extLst>
              <a:ext uri="{28A0092B-C50C-407E-A947-70E740481C1C}">
                <a14:useLocalDpi xmlns:a14="http://schemas.microsoft.com/office/drawing/2010/main" val="0"/>
              </a:ext>
            </a:extLst>
          </a:blip>
          <a:srcRect r="54383" b="89555"/>
          <a:stretch/>
        </p:blipFill>
        <p:spPr>
          <a:xfrm>
            <a:off x="512900" y="629594"/>
            <a:ext cx="8087090" cy="790769"/>
          </a:xfrm>
          <a:prstGeom prst="rect">
            <a:avLst/>
          </a:prstGeom>
        </p:spPr>
      </p:pic>
      <p:pic>
        <p:nvPicPr>
          <p:cNvPr id="11" name="Afbeelding 10" descr="Afbeelding met teken, groen, voedsel, speler&#10;&#10;Automatisch gegenereerde beschrijving">
            <a:extLst>
              <a:ext uri="{FF2B5EF4-FFF2-40B4-BE49-F238E27FC236}">
                <a16:creationId xmlns:a16="http://schemas.microsoft.com/office/drawing/2014/main" id="{8E2BC32C-57AF-C841-9408-700E008BE6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8964" y="2264482"/>
            <a:ext cx="1828800" cy="787400"/>
          </a:xfrm>
          <a:prstGeom prst="rect">
            <a:avLst/>
          </a:prstGeom>
        </p:spPr>
      </p:pic>
      <p:pic>
        <p:nvPicPr>
          <p:cNvPr id="12" name="Afbeelding 11" descr="Afbeelding met schermafbeelding&#10;&#10;Automatisch gegenereerde beschrijving">
            <a:extLst>
              <a:ext uri="{FF2B5EF4-FFF2-40B4-BE49-F238E27FC236}">
                <a16:creationId xmlns:a16="http://schemas.microsoft.com/office/drawing/2014/main" id="{19C05A6E-DB03-064F-8DDA-BC43B6EE6ADF}"/>
              </a:ext>
            </a:extLst>
          </p:cNvPr>
          <p:cNvPicPr>
            <a:picLocks noChangeAspect="1"/>
          </p:cNvPicPr>
          <p:nvPr/>
        </p:nvPicPr>
        <p:blipFill rotWithShape="1">
          <a:blip r:embed="rId2">
            <a:extLst>
              <a:ext uri="{28A0092B-C50C-407E-A947-70E740481C1C}">
                <a14:useLocalDpi xmlns:a14="http://schemas.microsoft.com/office/drawing/2010/main" val="0"/>
              </a:ext>
            </a:extLst>
          </a:blip>
          <a:srcRect l="69359" t="58644" r="19412" b="18522"/>
          <a:stretch/>
        </p:blipFill>
        <p:spPr>
          <a:xfrm>
            <a:off x="6444755" y="5061040"/>
            <a:ext cx="1237218" cy="1115923"/>
          </a:xfrm>
          <a:prstGeom prst="rect">
            <a:avLst/>
          </a:prstGeom>
        </p:spPr>
      </p:pic>
      <p:pic>
        <p:nvPicPr>
          <p:cNvPr id="6" name="Afbeelding 5">
            <a:extLst>
              <a:ext uri="{FF2B5EF4-FFF2-40B4-BE49-F238E27FC236}">
                <a16:creationId xmlns:a16="http://schemas.microsoft.com/office/drawing/2014/main" id="{73847195-2949-F741-828F-2B43B0D301F6}"/>
              </a:ext>
            </a:extLst>
          </p:cNvPr>
          <p:cNvPicPr>
            <a:picLocks noChangeAspect="1"/>
          </p:cNvPicPr>
          <p:nvPr/>
        </p:nvPicPr>
        <p:blipFill>
          <a:blip r:embed="rId4"/>
          <a:stretch>
            <a:fillRect/>
          </a:stretch>
        </p:blipFill>
        <p:spPr>
          <a:xfrm>
            <a:off x="7543077" y="27102"/>
            <a:ext cx="1535495" cy="1535495"/>
          </a:xfrm>
          <a:prstGeom prst="rect">
            <a:avLst/>
          </a:prstGeom>
        </p:spPr>
      </p:pic>
      <p:pic>
        <p:nvPicPr>
          <p:cNvPr id="8" name="Afbeelding 7">
            <a:extLst>
              <a:ext uri="{FF2B5EF4-FFF2-40B4-BE49-F238E27FC236}">
                <a16:creationId xmlns:a16="http://schemas.microsoft.com/office/drawing/2014/main" id="{93ADEB3D-8952-CF42-B81C-337E215A04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63364" y="3588148"/>
            <a:ext cx="1872075" cy="1085127"/>
          </a:xfrm>
          <a:prstGeom prst="rect">
            <a:avLst/>
          </a:prstGeom>
          <a:ln>
            <a:solidFill>
              <a:schemeClr val="accent2"/>
            </a:solidFill>
          </a:ln>
        </p:spPr>
      </p:pic>
    </p:spTree>
    <p:extLst>
      <p:ext uri="{BB962C8B-B14F-4D97-AF65-F5344CB8AC3E}">
        <p14:creationId xmlns:p14="http://schemas.microsoft.com/office/powerpoint/2010/main" val="35190031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Kantoorthema">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{5B4B8308-6B0D-8040-AA4B-008022D23166}tf10001120</Template>
  <TotalTime>6214</TotalTime>
  <Words>1126</Words>
  <Application>Microsoft Macintosh PowerPoint</Application>
  <PresentationFormat>Diavoorstelling (4:3)</PresentationFormat>
  <Paragraphs>132</Paragraphs>
  <Slides>28</Slides>
  <Notes>14</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28</vt:i4>
      </vt:variant>
    </vt:vector>
  </HeadingPairs>
  <TitlesOfParts>
    <vt:vector size="37" baseType="lpstr">
      <vt:lpstr>Arial</vt:lpstr>
      <vt:lpstr>Avenir Book</vt:lpstr>
      <vt:lpstr>Avenir Next</vt:lpstr>
      <vt:lpstr>Avenir Next Condensed</vt:lpstr>
      <vt:lpstr>Avenir Next Medium</vt:lpstr>
      <vt:lpstr>Avenir Roman</vt:lpstr>
      <vt:lpstr>Calibri</vt:lpstr>
      <vt:lpstr>Wingdings</vt:lpstr>
      <vt:lpstr>Kantoorthema</vt:lpstr>
      <vt:lpstr> TRAP 2: intervisie &amp; coaching Leerlingen diep laten nadenken</vt:lpstr>
      <vt:lpstr>Drietrapsraket </vt:lpstr>
      <vt:lpstr>Doel intervisie </vt:lpstr>
      <vt:lpstr>Hoe? </vt:lpstr>
      <vt:lpstr>PowerPoint-presentatie</vt:lpstr>
      <vt:lpstr>PowerPoint-presentatie</vt:lpstr>
      <vt:lpstr>Ronde 1: overzicht (wat-vraag)</vt:lpstr>
      <vt:lpstr>Ronde 1: overzicht (wat-vraag)</vt:lpstr>
      <vt:lpstr>PowerPoint-presentatie</vt:lpstr>
      <vt:lpstr>Vragen verzamelen </vt:lpstr>
      <vt:lpstr>Welke tips, ideeën, praktijken leerde je van elkaar? </vt:lpstr>
      <vt:lpstr>Dit zijn tips uit de inzendingen (’huiswerk’)</vt:lpstr>
      <vt:lpstr>Ronde 2: inzicht (waarom-vraag)</vt:lpstr>
      <vt:lpstr>Tot welke nieuwe inzichten ben je gekomen?</vt:lpstr>
      <vt:lpstr>Ideeën en inzichten uit TRAP 2</vt:lpstr>
      <vt:lpstr>Ideeën en inzichten uit TRAP 2</vt:lpstr>
      <vt:lpstr>Ideeën en inzichten uit TRAP 2</vt:lpstr>
      <vt:lpstr>Energiegevers </vt:lpstr>
      <vt:lpstr>De ‘waarom’-vraag</vt:lpstr>
      <vt:lpstr>PowerPoint-presentatie</vt:lpstr>
      <vt:lpstr>PowerPoint-presentatie</vt:lpstr>
      <vt:lpstr>Retrieval practice </vt:lpstr>
      <vt:lpstr>Ronde 3: uitzicht (perspectief)</vt:lpstr>
      <vt:lpstr>Actieplan (pag.78-79)</vt:lpstr>
      <vt:lpstr>PowerPoint-presentatie</vt:lpstr>
      <vt:lpstr>TRAP 3: terugblik &amp; vooruitblik  4 februari 2023 (datum Trap 3)</vt:lpstr>
      <vt:lpstr>Om af te sluiten…  </vt:lpstr>
      <vt:lpstr>Bronnen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Klaskit in de praktijk   Hfst 4: doe denken (workshop)</dc:title>
  <dc:creator>Liese Missinne</dc:creator>
  <cp:lastModifiedBy>Jolanda Smit</cp:lastModifiedBy>
  <cp:revision>34</cp:revision>
  <dcterms:created xsi:type="dcterms:W3CDTF">2019-01-08T17:27:01Z</dcterms:created>
  <dcterms:modified xsi:type="dcterms:W3CDTF">2023-04-24T12:21:32Z</dcterms:modified>
</cp:coreProperties>
</file>