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handoutMasterIdLst>
    <p:handoutMasterId r:id="rId32"/>
  </p:handoutMasterIdLst>
  <p:sldIdLst>
    <p:sldId id="797" r:id="rId2"/>
    <p:sldId id="803" r:id="rId3"/>
    <p:sldId id="836" r:id="rId4"/>
    <p:sldId id="870" r:id="rId5"/>
    <p:sldId id="845" r:id="rId6"/>
    <p:sldId id="878" r:id="rId7"/>
    <p:sldId id="879" r:id="rId8"/>
    <p:sldId id="867" r:id="rId9"/>
    <p:sldId id="835" r:id="rId10"/>
    <p:sldId id="882" r:id="rId11"/>
    <p:sldId id="890" r:id="rId12"/>
    <p:sldId id="1060" r:id="rId13"/>
    <p:sldId id="1064" r:id="rId14"/>
    <p:sldId id="1065" r:id="rId15"/>
    <p:sldId id="1066" r:id="rId16"/>
    <p:sldId id="1070" r:id="rId17"/>
    <p:sldId id="1067" r:id="rId18"/>
    <p:sldId id="1068" r:id="rId19"/>
    <p:sldId id="1069" r:id="rId20"/>
    <p:sldId id="1071" r:id="rId21"/>
    <p:sldId id="1073" r:id="rId22"/>
    <p:sldId id="1072" r:id="rId23"/>
    <p:sldId id="883" r:id="rId24"/>
    <p:sldId id="1061" r:id="rId25"/>
    <p:sldId id="1055" r:id="rId26"/>
    <p:sldId id="1056" r:id="rId27"/>
    <p:sldId id="1057" r:id="rId28"/>
    <p:sldId id="763" r:id="rId29"/>
    <p:sldId id="1059" r:id="rId30"/>
  </p:sldIdLst>
  <p:sldSz cx="9144000" cy="6858000" type="screen4x3"/>
  <p:notesSz cx="6761163" cy="9942513"/>
  <p:custDataLst>
    <p:tags r:id="rId33"/>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leiding" id="{C7B75358-EFAF-C44E-94BF-63AF2E69FC80}">
          <p14:sldIdLst>
            <p14:sldId id="797"/>
            <p14:sldId id="803"/>
            <p14:sldId id="836"/>
            <p14:sldId id="870"/>
            <p14:sldId id="845"/>
          </p14:sldIdLst>
        </p14:section>
        <p14:section name="Ronde 1" id="{1A87E389-91E8-6B4D-BD6D-09AB6BA4DCDA}">
          <p14:sldIdLst>
            <p14:sldId id="878"/>
            <p14:sldId id="879"/>
            <p14:sldId id="867"/>
            <p14:sldId id="835"/>
          </p14:sldIdLst>
        </p14:section>
        <p14:section name="Ronde 2" id="{52808623-386C-7447-B164-2D761AAD6A4E}">
          <p14:sldIdLst>
            <p14:sldId id="882"/>
            <p14:sldId id="890"/>
            <p14:sldId id="1060"/>
            <p14:sldId id="1064"/>
            <p14:sldId id="1065"/>
            <p14:sldId id="1066"/>
            <p14:sldId id="1070"/>
            <p14:sldId id="1067"/>
            <p14:sldId id="1068"/>
            <p14:sldId id="1069"/>
            <p14:sldId id="1071"/>
            <p14:sldId id="1073"/>
            <p14:sldId id="1072"/>
          </p14:sldIdLst>
        </p14:section>
        <p14:section name="Ronde 3: uitzicht" id="{E4819574-840A-8C4D-8CA9-A32A93D1FB96}">
          <p14:sldIdLst>
            <p14:sldId id="883"/>
            <p14:sldId id="1061"/>
            <p14:sldId id="1055"/>
            <p14:sldId id="1056"/>
          </p14:sldIdLst>
        </p14:section>
        <p14:section name="Aflsuiter" id="{D5038949-3AD9-8243-B19F-0EE0877642D8}">
          <p14:sldIdLst>
            <p14:sldId id="1057"/>
            <p14:sldId id="763"/>
            <p14:sldId id="1059"/>
          </p14:sldIdLst>
        </p14:section>
        <p14:section name="Bronnen" id="{8F792059-D23A-D940-88AC-1D8300287DF0}">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se Missinne" initials="LM" lastIdx="2" clrIdx="0">
    <p:extLst>
      <p:ext uri="{19B8F6BF-5375-455C-9EA6-DF929625EA0E}">
        <p15:presenceInfo xmlns:p15="http://schemas.microsoft.com/office/powerpoint/2012/main" userId="S::liesmi@arteveldehs.be::bc512484-4a2b-46c8-b36b-f73e9fd25bf4" providerId="AD"/>
      </p:ext>
    </p:extLst>
  </p:cmAuthor>
  <p:cmAuthor id="2" name="Pedro De Bruyckere" initials="PB" lastIdx="4" clrIdx="1">
    <p:extLst>
      <p:ext uri="{19B8F6BF-5375-455C-9EA6-DF929625EA0E}">
        <p15:presenceInfo xmlns:p15="http://schemas.microsoft.com/office/powerpoint/2012/main" userId="S::pedrde@arteveldehs.be::ab1cdab1-0b31-4390-ad48-25d68eec63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C34"/>
    <a:srgbClr val="47AAB1"/>
    <a:srgbClr val="60D1B0"/>
    <a:srgbClr val="7A1B5A"/>
    <a:srgbClr val="FAF6EF"/>
    <a:srgbClr val="FBF6EF"/>
    <a:srgbClr val="E85D0D"/>
    <a:srgbClr val="44ABCC"/>
    <a:srgbClr val="4DC3F9"/>
    <a:srgbClr val="3DA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53B07-743E-3740-8672-CF7098A64CF1}" v="78" dt="2020-11-27T16:18:24.80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6"/>
    <p:restoredTop sz="70810" autoAdjust="0"/>
  </p:normalViewPr>
  <p:slideViewPr>
    <p:cSldViewPr snapToGrid="0">
      <p:cViewPr varScale="1">
        <p:scale>
          <a:sx n="87" d="100"/>
          <a:sy n="87" d="100"/>
        </p:scale>
        <p:origin x="204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9837" cy="497126"/>
          </a:xfrm>
          <a:prstGeom prst="rect">
            <a:avLst/>
          </a:prstGeom>
        </p:spPr>
        <p:txBody>
          <a:bodyPr vert="horz" lIns="90882" tIns="45441" rIns="90882" bIns="45441" rtlCol="0"/>
          <a:lstStyle>
            <a:lvl1pPr algn="l">
              <a:defRPr sz="1200"/>
            </a:lvl1pPr>
          </a:lstStyle>
          <a:p>
            <a:endParaRPr lang="nl-BE"/>
          </a:p>
        </p:txBody>
      </p:sp>
      <p:sp>
        <p:nvSpPr>
          <p:cNvPr id="3" name="Tijdelijke aanduiding voor datum 2"/>
          <p:cNvSpPr>
            <a:spLocks noGrp="1"/>
          </p:cNvSpPr>
          <p:nvPr>
            <p:ph type="dt" sz="quarter" idx="1"/>
          </p:nvPr>
        </p:nvSpPr>
        <p:spPr>
          <a:xfrm>
            <a:off x="3829761" y="0"/>
            <a:ext cx="2929837" cy="497126"/>
          </a:xfrm>
          <a:prstGeom prst="rect">
            <a:avLst/>
          </a:prstGeom>
        </p:spPr>
        <p:txBody>
          <a:bodyPr vert="horz" lIns="90882" tIns="45441" rIns="90882" bIns="45441" rtlCol="0"/>
          <a:lstStyle>
            <a:lvl1pPr algn="r">
              <a:defRPr sz="1200"/>
            </a:lvl1pPr>
          </a:lstStyle>
          <a:p>
            <a:fld id="{1AB2066B-1311-4BB2-843E-32EE19EE7D66}" type="datetimeFigureOut">
              <a:rPr lang="nl-BE" smtClean="0"/>
              <a:pPr/>
              <a:t>21/04/2023</a:t>
            </a:fld>
            <a:endParaRPr lang="nl-BE"/>
          </a:p>
        </p:txBody>
      </p:sp>
      <p:sp>
        <p:nvSpPr>
          <p:cNvPr id="4" name="Tijdelijke aanduiding voor voettekst 3"/>
          <p:cNvSpPr>
            <a:spLocks noGrp="1"/>
          </p:cNvSpPr>
          <p:nvPr>
            <p:ph type="ftr" sz="quarter" idx="2"/>
          </p:nvPr>
        </p:nvSpPr>
        <p:spPr>
          <a:xfrm>
            <a:off x="0" y="9443662"/>
            <a:ext cx="2929837" cy="497126"/>
          </a:xfrm>
          <a:prstGeom prst="rect">
            <a:avLst/>
          </a:prstGeom>
        </p:spPr>
        <p:txBody>
          <a:bodyPr vert="horz" lIns="90882" tIns="45441" rIns="90882" bIns="45441"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29761" y="9443662"/>
            <a:ext cx="2929837" cy="497126"/>
          </a:xfrm>
          <a:prstGeom prst="rect">
            <a:avLst/>
          </a:prstGeom>
        </p:spPr>
        <p:txBody>
          <a:bodyPr vert="horz" lIns="90882" tIns="45441" rIns="90882" bIns="45441" rtlCol="0" anchor="b"/>
          <a:lstStyle>
            <a:lvl1pPr algn="r">
              <a:defRPr sz="1200"/>
            </a:lvl1pPr>
          </a:lstStyle>
          <a:p>
            <a:fld id="{EADC997D-D82E-487C-A840-B3843E4D1430}" type="slidenum">
              <a:rPr lang="nl-BE" smtClean="0"/>
              <a:pPr/>
              <a:t>‹nr.›</a:t>
            </a:fld>
            <a:endParaRPr lang="nl-BE"/>
          </a:p>
        </p:txBody>
      </p:sp>
    </p:spTree>
    <p:extLst>
      <p:ext uri="{BB962C8B-B14F-4D97-AF65-F5344CB8AC3E}">
        <p14:creationId xmlns:p14="http://schemas.microsoft.com/office/powerpoint/2010/main" val="2855117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9837" cy="497126"/>
          </a:xfrm>
          <a:prstGeom prst="rect">
            <a:avLst/>
          </a:prstGeom>
        </p:spPr>
        <p:txBody>
          <a:bodyPr vert="horz" lIns="90882" tIns="45441" rIns="90882" bIns="45441" rtlCol="0"/>
          <a:lstStyle>
            <a:lvl1pPr algn="l">
              <a:defRPr sz="1200"/>
            </a:lvl1pPr>
          </a:lstStyle>
          <a:p>
            <a:endParaRPr lang="nl-NL"/>
          </a:p>
        </p:txBody>
      </p:sp>
      <p:sp>
        <p:nvSpPr>
          <p:cNvPr id="3" name="Tijdelijke aanduiding voor datum 2"/>
          <p:cNvSpPr>
            <a:spLocks noGrp="1"/>
          </p:cNvSpPr>
          <p:nvPr>
            <p:ph type="dt" idx="1"/>
          </p:nvPr>
        </p:nvSpPr>
        <p:spPr>
          <a:xfrm>
            <a:off x="3829761" y="0"/>
            <a:ext cx="2929837" cy="497126"/>
          </a:xfrm>
          <a:prstGeom prst="rect">
            <a:avLst/>
          </a:prstGeom>
        </p:spPr>
        <p:txBody>
          <a:bodyPr vert="horz" lIns="90882" tIns="45441" rIns="90882" bIns="45441" rtlCol="0"/>
          <a:lstStyle>
            <a:lvl1pPr algn="r">
              <a:defRPr sz="1200"/>
            </a:lvl1pPr>
          </a:lstStyle>
          <a:p>
            <a:fld id="{021D615B-27FB-4A6E-8A6F-BC6F17E00187}" type="datetimeFigureOut">
              <a:rPr lang="nl-NL" smtClean="0"/>
              <a:pPr/>
              <a:t>21-04-2023</a:t>
            </a:fld>
            <a:endParaRPr lang="nl-NL"/>
          </a:p>
        </p:txBody>
      </p:sp>
      <p:sp>
        <p:nvSpPr>
          <p:cNvPr id="4" name="Tijdelijke aanduiding voor dia-afbeelding 3"/>
          <p:cNvSpPr>
            <a:spLocks noGrp="1" noRot="1" noChangeAspect="1"/>
          </p:cNvSpPr>
          <p:nvPr>
            <p:ph type="sldImg" idx="2"/>
          </p:nvPr>
        </p:nvSpPr>
        <p:spPr>
          <a:xfrm>
            <a:off x="893763" y="746125"/>
            <a:ext cx="4973637" cy="3729038"/>
          </a:xfrm>
          <a:prstGeom prst="rect">
            <a:avLst/>
          </a:prstGeom>
          <a:noFill/>
          <a:ln w="12700">
            <a:solidFill>
              <a:prstClr val="black"/>
            </a:solidFill>
          </a:ln>
        </p:spPr>
        <p:txBody>
          <a:bodyPr vert="horz" lIns="90882" tIns="45441" rIns="90882" bIns="45441" rtlCol="0" anchor="ctr"/>
          <a:lstStyle/>
          <a:p>
            <a:endParaRPr lang="nl-NL"/>
          </a:p>
        </p:txBody>
      </p:sp>
      <p:sp>
        <p:nvSpPr>
          <p:cNvPr id="5" name="Tijdelijke aanduiding voor notities 4"/>
          <p:cNvSpPr>
            <a:spLocks noGrp="1"/>
          </p:cNvSpPr>
          <p:nvPr>
            <p:ph type="body" sz="quarter" idx="3"/>
          </p:nvPr>
        </p:nvSpPr>
        <p:spPr>
          <a:xfrm>
            <a:off x="676117" y="4722694"/>
            <a:ext cx="5408930" cy="4474131"/>
          </a:xfrm>
          <a:prstGeom prst="rect">
            <a:avLst/>
          </a:prstGeom>
        </p:spPr>
        <p:txBody>
          <a:bodyPr vert="horz" lIns="90882" tIns="45441" rIns="90882" bIns="45441"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3662"/>
            <a:ext cx="2929837" cy="497126"/>
          </a:xfrm>
          <a:prstGeom prst="rect">
            <a:avLst/>
          </a:prstGeom>
        </p:spPr>
        <p:txBody>
          <a:bodyPr vert="horz" lIns="90882" tIns="45441" rIns="90882" bIns="45441"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29761" y="9443662"/>
            <a:ext cx="2929837" cy="497126"/>
          </a:xfrm>
          <a:prstGeom prst="rect">
            <a:avLst/>
          </a:prstGeom>
        </p:spPr>
        <p:txBody>
          <a:bodyPr vert="horz" lIns="90882" tIns="45441" rIns="90882" bIns="45441" rtlCol="0" anchor="b"/>
          <a:lstStyle>
            <a:lvl1pPr algn="r">
              <a:defRPr sz="1200"/>
            </a:lvl1pPr>
          </a:lstStyle>
          <a:p>
            <a:fld id="{6B90366D-C637-4703-958B-226BE548485A}" type="slidenum">
              <a:rPr lang="nl-NL" smtClean="0"/>
              <a:pPr/>
              <a:t>‹nr.›</a:t>
            </a:fld>
            <a:endParaRPr lang="nl-NL"/>
          </a:p>
        </p:txBody>
      </p:sp>
    </p:spTree>
    <p:extLst>
      <p:ext uri="{BB962C8B-B14F-4D97-AF65-F5344CB8AC3E}">
        <p14:creationId xmlns:p14="http://schemas.microsoft.com/office/powerpoint/2010/main" val="258937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TO DO</a:t>
            </a:r>
            <a:r>
              <a:rPr lang="nl-BE"/>
              <a:t>: </a:t>
            </a:r>
            <a:endParaRPr lang="nl-BE" dirty="0"/>
          </a:p>
          <a:p>
            <a:endParaRPr lang="nl-BE" dirty="0"/>
          </a:p>
          <a:p>
            <a:r>
              <a:rPr lang="nl-BE" dirty="0"/>
              <a:t>Klaarzetten: </a:t>
            </a:r>
          </a:p>
          <a:p>
            <a:pPr marL="171450" indent="-171450">
              <a:buFontTx/>
              <a:buChar char="-"/>
            </a:pPr>
            <a:r>
              <a:rPr lang="nl-BE" dirty="0"/>
              <a:t>beamer, geluid, </a:t>
            </a:r>
          </a:p>
          <a:p>
            <a:pPr marL="171450" indent="-171450">
              <a:buFontTx/>
              <a:buChar char="-"/>
            </a:pPr>
            <a:r>
              <a:rPr lang="nl-BE" dirty="0"/>
              <a:t>Banken in eilandjes per 4 </a:t>
            </a:r>
          </a:p>
          <a:p>
            <a:pPr marL="171450" indent="-171450">
              <a:buFontTx/>
              <a:buChar char="-"/>
            </a:pPr>
            <a:endParaRPr lang="nl-BE" dirty="0"/>
          </a:p>
          <a:p>
            <a:pPr marL="171450" indent="-171450">
              <a:buFontTx/>
              <a:buChar char="-"/>
            </a:pPr>
            <a:endParaRPr lang="nl-BE" dirty="0"/>
          </a:p>
          <a:p>
            <a:r>
              <a:rPr lang="nl-BE" dirty="0"/>
              <a:t>Materiaal: </a:t>
            </a:r>
          </a:p>
          <a:p>
            <a:pPr marL="171450" indent="-171450">
              <a:buFontTx/>
              <a:buChar char="-"/>
            </a:pPr>
            <a:r>
              <a:rPr lang="nl-BE" dirty="0"/>
              <a:t>Werkboeken, Boeken Klaskit </a:t>
            </a:r>
          </a:p>
          <a:p>
            <a:pPr marL="171450" indent="-171450">
              <a:buFontTx/>
              <a:buChar char="-"/>
            </a:pPr>
            <a:r>
              <a:rPr lang="nl-BE" dirty="0"/>
              <a:t>DW’en: </a:t>
            </a:r>
          </a:p>
          <a:p>
            <a:pPr marL="628650" lvl="1" indent="-171450">
              <a:buFontTx/>
              <a:buChar char="-"/>
            </a:pPr>
            <a:r>
              <a:rPr lang="nl-BE" dirty="0"/>
              <a:t>…</a:t>
            </a:r>
          </a:p>
          <a:p>
            <a:pPr marL="628650" lvl="1" indent="-171450">
              <a:buFontTx/>
              <a:buChar char="-"/>
            </a:pPr>
            <a:r>
              <a:rPr lang="nl-BE" dirty="0"/>
              <a:t>… (nog aan te vullen)  </a:t>
            </a:r>
          </a:p>
          <a:p>
            <a:pPr marL="628650" lvl="1" indent="-171450">
              <a:buFontTx/>
              <a:buChar char="-"/>
            </a:pPr>
            <a:endParaRPr lang="nl-BE" dirty="0"/>
          </a:p>
          <a:p>
            <a:pPr marL="171450" indent="-171450">
              <a:buFontTx/>
              <a:buChar char="-"/>
            </a:pPr>
            <a:endParaRPr lang="nl-BE" dirty="0"/>
          </a:p>
          <a:p>
            <a:pPr marL="628650" lvl="1" indent="-171450">
              <a:buFontTx/>
              <a:buChar char="-"/>
            </a:pPr>
            <a:endParaRPr lang="nl-BE" dirty="0"/>
          </a:p>
          <a:p>
            <a:pPr marL="628650" lvl="1" indent="-171450">
              <a:buFontTx/>
              <a:buChar char="-"/>
            </a:pPr>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1</a:t>
            </a:fld>
            <a:endParaRPr lang="nl-NL"/>
          </a:p>
        </p:txBody>
      </p:sp>
    </p:spTree>
    <p:extLst>
      <p:ext uri="{BB962C8B-B14F-4D97-AF65-F5344CB8AC3E}">
        <p14:creationId xmlns:p14="http://schemas.microsoft.com/office/powerpoint/2010/main" val="39148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en post een nieuw inzicht, idee, tip dat je opgedaan hebt. Kan in beeld of tekst. </a:t>
            </a:r>
          </a:p>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11</a:t>
            </a:fld>
            <a:endParaRPr lang="nl-NL"/>
          </a:p>
        </p:txBody>
      </p:sp>
    </p:spTree>
    <p:extLst>
      <p:ext uri="{BB962C8B-B14F-4D97-AF65-F5344CB8AC3E}">
        <p14:creationId xmlns:p14="http://schemas.microsoft.com/office/powerpoint/2010/main" val="835870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a:t>
            </a:r>
            <a:r>
              <a:rPr lang="nl-NL" dirty="0" err="1"/>
              <a:t>https</a:t>
            </a:r>
            <a:r>
              <a:rPr lang="nl-NL" dirty="0"/>
              <a:t>://</a:t>
            </a:r>
            <a:r>
              <a:rPr lang="nl-NL" dirty="0" err="1"/>
              <a:t>tile.psy.gla.ac.uk</a:t>
            </a:r>
            <a:r>
              <a:rPr lang="nl-NL" dirty="0"/>
              <a:t>/2019/12/03/tile-share-best-practice-retrieval-practice-research-and-resources-for-every-classroom-by-kate-jones/ </a:t>
            </a:r>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14</a:t>
            </a:fld>
            <a:endParaRPr lang="nl-NL"/>
          </a:p>
        </p:txBody>
      </p:sp>
    </p:spTree>
    <p:extLst>
      <p:ext uri="{BB962C8B-B14F-4D97-AF65-F5344CB8AC3E}">
        <p14:creationId xmlns:p14="http://schemas.microsoft.com/office/powerpoint/2010/main" val="2711948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Vraagstukken voor wiskunde: </a:t>
            </a:r>
          </a:p>
          <a:p>
            <a:pPr marL="342900" indent="-342900">
              <a:buAutoNum type="arabicPeriod"/>
            </a:pPr>
            <a:r>
              <a:rPr lang="nl-NL" dirty="0"/>
              <a:t>Geef een probleem </a:t>
            </a:r>
          </a:p>
          <a:p>
            <a:pPr marL="342900" indent="-342900">
              <a:buAutoNum type="arabicPeriod"/>
            </a:pPr>
            <a:r>
              <a:rPr lang="nl-NL" dirty="0"/>
              <a:t>Laat studenten diep nadenken over een strategie / regel / formule  … </a:t>
            </a:r>
          </a:p>
          <a:p>
            <a:pPr marL="342900" indent="-342900">
              <a:buAutoNum type="arabicPeriod"/>
            </a:pPr>
            <a:endParaRPr lang="nl-NL" dirty="0"/>
          </a:p>
          <a:p>
            <a:r>
              <a:rPr lang="nl-NL" dirty="0"/>
              <a:t>= INTERLEAVING </a:t>
            </a:r>
          </a:p>
          <a:p>
            <a:endParaRPr lang="nl-NL" dirty="0"/>
          </a:p>
          <a:p>
            <a:r>
              <a:rPr lang="nl-NL" dirty="0"/>
              <a:t>Bron: </a:t>
            </a:r>
            <a:r>
              <a:rPr lang="nl-NL" dirty="0" err="1"/>
              <a:t>https</a:t>
            </a:r>
            <a:r>
              <a:rPr lang="nl-NL" dirty="0"/>
              <a:t>://</a:t>
            </a:r>
            <a:r>
              <a:rPr lang="nl-NL" dirty="0" err="1"/>
              <a:t>www.retrievalpractice.org</a:t>
            </a:r>
            <a:r>
              <a:rPr lang="nl-NL" dirty="0"/>
              <a:t>/</a:t>
            </a:r>
            <a:r>
              <a:rPr lang="nl-NL" dirty="0" err="1"/>
              <a:t>library</a:t>
            </a:r>
            <a:endParaRPr lang="nl-NL"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19</a:t>
            </a:fld>
            <a:endParaRPr lang="nl-NL"/>
          </a:p>
        </p:txBody>
      </p:sp>
    </p:spTree>
    <p:extLst>
      <p:ext uri="{BB962C8B-B14F-4D97-AF65-F5344CB8AC3E}">
        <p14:creationId xmlns:p14="http://schemas.microsoft.com/office/powerpoint/2010/main" val="3696128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dirty="0" err="1"/>
              <a:t>https</a:t>
            </a:r>
            <a:r>
              <a:rPr lang="nl-NL" dirty="0"/>
              <a:t>://</a:t>
            </a:r>
            <a:r>
              <a:rPr lang="nl-NL" dirty="0" err="1"/>
              <a:t>www.retrievalpractice.org</a:t>
            </a:r>
            <a:r>
              <a:rPr lang="nl-NL" dirty="0"/>
              <a:t>/</a:t>
            </a:r>
            <a:r>
              <a:rPr lang="nl-NL" dirty="0" err="1"/>
              <a:t>library</a:t>
            </a:r>
            <a:endParaRPr lang="nl-NL" dirty="0"/>
          </a:p>
          <a:p>
            <a:endParaRPr lang="nl-NL"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20</a:t>
            </a:fld>
            <a:endParaRPr lang="nl-NL"/>
          </a:p>
        </p:txBody>
      </p:sp>
    </p:spTree>
    <p:extLst>
      <p:ext uri="{BB962C8B-B14F-4D97-AF65-F5344CB8AC3E}">
        <p14:creationId xmlns:p14="http://schemas.microsoft.com/office/powerpoint/2010/main" val="812021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dirty="0" err="1"/>
              <a:t>https</a:t>
            </a:r>
            <a:r>
              <a:rPr lang="nl-NL" dirty="0"/>
              <a:t>://</a:t>
            </a:r>
            <a:r>
              <a:rPr lang="nl-NL" dirty="0" err="1"/>
              <a:t>www.retrievalpractice.org</a:t>
            </a:r>
            <a:r>
              <a:rPr lang="nl-NL" dirty="0"/>
              <a:t>/</a:t>
            </a:r>
            <a:r>
              <a:rPr lang="nl-NL" dirty="0" err="1"/>
              <a:t>library</a:t>
            </a:r>
            <a:endParaRPr lang="nl-NL" dirty="0"/>
          </a:p>
          <a:p>
            <a:endParaRPr lang="nl-NL"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21</a:t>
            </a:fld>
            <a:endParaRPr lang="nl-NL"/>
          </a:p>
        </p:txBody>
      </p:sp>
    </p:spTree>
    <p:extLst>
      <p:ext uri="{BB962C8B-B14F-4D97-AF65-F5344CB8AC3E}">
        <p14:creationId xmlns:p14="http://schemas.microsoft.com/office/powerpoint/2010/main" val="1818350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dirty="0" err="1"/>
              <a:t>https</a:t>
            </a:r>
            <a:r>
              <a:rPr lang="nl-NL" dirty="0"/>
              <a:t>://</a:t>
            </a:r>
            <a:r>
              <a:rPr lang="nl-NL" dirty="0" err="1"/>
              <a:t>www.retrievalpractice.org</a:t>
            </a:r>
            <a:r>
              <a:rPr lang="nl-NL" dirty="0"/>
              <a:t>/</a:t>
            </a:r>
            <a:r>
              <a:rPr lang="nl-NL" dirty="0" err="1"/>
              <a:t>library</a:t>
            </a:r>
            <a:endParaRPr lang="nl-NL" dirty="0"/>
          </a:p>
          <a:p>
            <a:endParaRPr lang="nl-NL"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22</a:t>
            </a:fld>
            <a:endParaRPr lang="nl-NL"/>
          </a:p>
        </p:txBody>
      </p:sp>
    </p:spTree>
    <p:extLst>
      <p:ext uri="{BB962C8B-B14F-4D97-AF65-F5344CB8AC3E}">
        <p14:creationId xmlns:p14="http://schemas.microsoft.com/office/powerpoint/2010/main" val="556118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23</a:t>
            </a:fld>
            <a:endParaRPr lang="nl-NL"/>
          </a:p>
        </p:txBody>
      </p:sp>
    </p:spTree>
    <p:extLst>
      <p:ext uri="{BB962C8B-B14F-4D97-AF65-F5344CB8AC3E}">
        <p14:creationId xmlns:p14="http://schemas.microsoft.com/office/powerpoint/2010/main" val="3276869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i="0" kern="1200" dirty="0">
                <a:solidFill>
                  <a:schemeClr val="tx1"/>
                </a:solidFill>
                <a:effectLst/>
                <a:latin typeface="+mn-lt"/>
                <a:ea typeface="+mn-ea"/>
                <a:cs typeface="+mn-cs"/>
              </a:rPr>
              <a:t>Fase 4: </a:t>
            </a:r>
            <a:r>
              <a:rPr lang="nl-BE" sz="1200" b="0" i="0" kern="1200" dirty="0">
                <a:solidFill>
                  <a:schemeClr val="tx1"/>
                </a:solidFill>
                <a:effectLst/>
                <a:latin typeface="+mn-lt"/>
                <a:ea typeface="+mn-ea"/>
                <a:cs typeface="+mn-cs"/>
              </a:rPr>
              <a:t>alternatieven </a:t>
            </a:r>
          </a:p>
          <a:p>
            <a:r>
              <a:rPr lang="nl-BE" sz="1200" b="0" i="0" kern="1200" dirty="0">
                <a:solidFill>
                  <a:schemeClr val="tx1"/>
                </a:solidFill>
                <a:effectLst/>
                <a:latin typeface="+mn-lt"/>
                <a:ea typeface="+mn-ea"/>
                <a:cs typeface="+mn-cs"/>
              </a:rPr>
              <a:t>Welke alternatieven zie ik (oplossingen of manieren om gebruik te maken van mijn ontdekking)?</a:t>
            </a:r>
          </a:p>
          <a:p>
            <a:r>
              <a:rPr lang="nl-BE" sz="1200" b="0" i="0" kern="1200" dirty="0">
                <a:solidFill>
                  <a:schemeClr val="tx1"/>
                </a:solidFill>
                <a:effectLst/>
                <a:latin typeface="+mn-lt"/>
                <a:ea typeface="+mn-ea"/>
                <a:cs typeface="+mn-cs"/>
              </a:rPr>
              <a:t>Welke voor- en nadelen hebben die?</a:t>
            </a:r>
          </a:p>
          <a:p>
            <a:r>
              <a:rPr lang="nl-BE" sz="1200" b="0" i="0" kern="1200" dirty="0">
                <a:solidFill>
                  <a:schemeClr val="tx1"/>
                </a:solidFill>
                <a:effectLst/>
                <a:latin typeface="+mn-lt"/>
                <a:ea typeface="+mn-ea"/>
                <a:cs typeface="+mn-cs"/>
              </a:rPr>
              <a:t>Wat neem ik me nu voor, voor de volgende keer?</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 </a:t>
            </a:r>
            <a:r>
              <a:rPr lang="nl-BE" sz="1200" b="1" i="0" kern="1200" dirty="0">
                <a:solidFill>
                  <a:schemeClr val="tx1"/>
                </a:solidFill>
                <a:effectLst/>
                <a:latin typeface="+mn-lt"/>
                <a:ea typeface="+mn-ea"/>
                <a:cs typeface="+mn-cs"/>
              </a:rPr>
              <a:t>Fase 5:</a:t>
            </a:r>
            <a:r>
              <a:rPr lang="nl-BE" sz="1200" b="0" i="0" kern="1200" dirty="0">
                <a:solidFill>
                  <a:schemeClr val="tx1"/>
                </a:solidFill>
                <a:effectLst/>
                <a:latin typeface="+mn-lt"/>
                <a:ea typeface="+mn-ea"/>
                <a:cs typeface="+mn-cs"/>
              </a:rPr>
              <a:t> uitproberen</a:t>
            </a:r>
          </a:p>
          <a:p>
            <a:r>
              <a:rPr lang="nl-BE" sz="1200" b="0" i="0" kern="1200" dirty="0">
                <a:solidFill>
                  <a:schemeClr val="tx1"/>
                </a:solidFill>
                <a:effectLst/>
                <a:latin typeface="+mn-lt"/>
                <a:ea typeface="+mn-ea"/>
                <a:cs typeface="+mn-cs"/>
              </a:rPr>
              <a:t>Wat wil ik bereiken?</a:t>
            </a:r>
          </a:p>
          <a:p>
            <a:r>
              <a:rPr lang="nl-BE" sz="1200" b="0" i="0" kern="1200" dirty="0">
                <a:solidFill>
                  <a:schemeClr val="tx1"/>
                </a:solidFill>
                <a:effectLst/>
                <a:latin typeface="+mn-lt"/>
                <a:ea typeface="+mn-ea"/>
                <a:cs typeface="+mn-cs"/>
              </a:rPr>
              <a:t>Waar wil ik op letten?</a:t>
            </a:r>
          </a:p>
          <a:p>
            <a:r>
              <a:rPr lang="nl-BE" sz="1200" b="0" i="0" kern="1200" dirty="0">
                <a:solidFill>
                  <a:schemeClr val="tx1"/>
                </a:solidFill>
                <a:effectLst/>
                <a:latin typeface="+mn-lt"/>
                <a:ea typeface="+mn-ea"/>
                <a:cs typeface="+mn-cs"/>
              </a:rPr>
              <a:t>Wat wil ik uitproberen?</a:t>
            </a:r>
          </a:p>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24</a:t>
            </a:fld>
            <a:endParaRPr lang="nl-NL"/>
          </a:p>
        </p:txBody>
      </p:sp>
    </p:spTree>
    <p:extLst>
      <p:ext uri="{BB962C8B-B14F-4D97-AF65-F5344CB8AC3E}">
        <p14:creationId xmlns:p14="http://schemas.microsoft.com/office/powerpoint/2010/main" val="3073485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Laat elke deelnemer een exit ticket invullen bij het buitengaan. </a:t>
            </a:r>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90366D-C637-4703-958B-226BE548485A}"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2110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29</a:t>
            </a:fld>
            <a:endParaRPr lang="nl-NL"/>
          </a:p>
        </p:txBody>
      </p:sp>
    </p:spTree>
    <p:extLst>
      <p:ext uri="{BB962C8B-B14F-4D97-AF65-F5344CB8AC3E}">
        <p14:creationId xmlns:p14="http://schemas.microsoft.com/office/powerpoint/2010/main" val="236037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r>
              <a:rPr lang="nl-NL" dirty="0"/>
              <a:t>Uitleg drietrapsraket: </a:t>
            </a:r>
          </a:p>
          <a:p>
            <a:r>
              <a:rPr lang="nl-NL" dirty="0" err="1"/>
              <a:t>https</a:t>
            </a:r>
            <a:r>
              <a:rPr lang="nl-NL" dirty="0"/>
              <a:t>://</a:t>
            </a:r>
            <a:r>
              <a:rPr lang="nl-NL" dirty="0" err="1"/>
              <a:t>klaskit.com</a:t>
            </a:r>
            <a:r>
              <a:rPr lang="nl-NL" dirty="0"/>
              <a:t>/</a:t>
            </a:r>
            <a:r>
              <a:rPr lang="nl-NL" dirty="0" err="1"/>
              <a:t>kk_cursussen</a:t>
            </a:r>
            <a:r>
              <a:rPr lang="nl-NL" dirty="0"/>
              <a:t>/leerlingen-diep-laten-nadenken/#drietrap </a:t>
            </a:r>
          </a:p>
          <a:p>
            <a:endParaRPr lang="nl-NL" dirty="0"/>
          </a:p>
          <a:p>
            <a:r>
              <a:rPr lang="nl-NL" dirty="0"/>
              <a:t>Belangrijk om te vermelden is: </a:t>
            </a:r>
          </a:p>
          <a:p>
            <a:pPr marL="171450" indent="-171450">
              <a:buFontTx/>
              <a:buChar char="-"/>
            </a:pPr>
            <a:r>
              <a:rPr lang="nl-NL" dirty="0"/>
              <a:t>Het feit dat er opvolging is in trap 2 en 3 zorgt ervoor dat het programma meer effectief is dan typische eenmalige bijscholing (onderzoek heeft dit bevestigd). </a:t>
            </a:r>
          </a:p>
          <a:p>
            <a:pPr marL="628650" lvl="1" indent="-171450">
              <a:buFontTx/>
              <a:buChar char="-"/>
            </a:pPr>
            <a:r>
              <a:rPr lang="nl-NL" dirty="0"/>
              <a:t>Je kan dit heel simpel uitleggen: ‘Iedereen heeft ooit wel eens een eenmalige bijscholing gevolgd. De vraag is ‘hoeveel is er daarvan over </a:t>
            </a:r>
            <a:r>
              <a:rPr lang="nl-NL" dirty="0" err="1"/>
              <a:t>gebeleven</a:t>
            </a:r>
            <a:r>
              <a:rPr lang="nl-NL" dirty="0"/>
              <a:t> in je klaspraktijk? Of hoeveel is daarvan blijven plakken?’ vaak niet veel… Daarom aan we in </a:t>
            </a:r>
            <a:r>
              <a:rPr lang="nl-NL" dirty="0" err="1"/>
              <a:t>klaskit</a:t>
            </a:r>
            <a:r>
              <a:rPr lang="nl-NL" dirty="0"/>
              <a:t> cursussen aan de slag met de drie </a:t>
            </a:r>
            <a:r>
              <a:rPr lang="nl-NL" dirty="0" err="1"/>
              <a:t>trapsraket</a:t>
            </a:r>
            <a:r>
              <a:rPr lang="nl-NL" dirty="0"/>
              <a:t> … </a:t>
            </a:r>
          </a:p>
          <a:p>
            <a:endParaRPr lang="nl-NL" dirty="0"/>
          </a:p>
          <a:p>
            <a:endParaRPr lang="nl-NL" dirty="0"/>
          </a:p>
          <a:p>
            <a:r>
              <a:rPr lang="nl-NL" dirty="0"/>
              <a:t>Mogelijke uitleg: </a:t>
            </a:r>
          </a:p>
          <a:p>
            <a:r>
              <a:rPr lang="nl-BE" sz="1200" kern="1200" dirty="0">
                <a:solidFill>
                  <a:schemeClr val="tx1"/>
                </a:solidFill>
                <a:effectLst/>
                <a:latin typeface="+mn-lt"/>
                <a:ea typeface="+mn-ea"/>
                <a:cs typeface="+mn-cs"/>
              </a:rPr>
              <a:t>Bij Klaskit cursussen verloopt elk traject met een school volgens een drietrapsraket: </a:t>
            </a:r>
          </a:p>
          <a:p>
            <a:r>
              <a:rPr lang="nl-BE" sz="1200" kern="1200" dirty="0">
                <a:solidFill>
                  <a:schemeClr val="tx1"/>
                </a:solidFill>
                <a:effectLst/>
                <a:latin typeface="+mn-lt"/>
                <a:ea typeface="+mn-ea"/>
                <a:cs typeface="+mn-cs"/>
              </a:rPr>
              <a:t>In Trap 1 geven we de theorie mee, de wetenschappelijke inzichten achter de Klaskit tools. Vanaf trap 1 wordt deze theorie vertaalt naar concrete voorbeelden en tools voor in de klas praktijk. Tussen trap 1 en trap 2 stel je zelf een actieplanning op om één of meerdere klaskit tools uit te proberen in je eigen klas. </a:t>
            </a:r>
            <a:br>
              <a:rPr lang="nl-BE" sz="1200" kern="1200" dirty="0">
                <a:solidFill>
                  <a:schemeClr val="tx1"/>
                </a:solidFill>
                <a:effectLst/>
                <a:latin typeface="+mn-lt"/>
                <a:ea typeface="+mn-ea"/>
                <a:cs typeface="+mn-cs"/>
              </a:rPr>
            </a:br>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In trap 2 ligt de focus op coaching en intervisie: je vragen worden beantwoord, we wisselen ervaringen uit en bekijken waar je actieplanning nog bijgestuurd kan worden. </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In trap 3 blikken we terug op de voorbije periode waarin je je actieplanning nog wat bijgestuurd hebt om tot slot vooruit te blikken naar een duurzaam eindactieplan. </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In de drie sessies ben je geen passieve kikker maar dagen we je uit om ook zelf diep na te denken en tot actie over te gaan. Door deze drietrapsraket streven we naar collective teacher efficacy. </a:t>
            </a:r>
          </a:p>
          <a:p>
            <a:r>
              <a:rPr lang="nl-NL" dirty="0"/>
              <a:t> </a:t>
            </a:r>
          </a:p>
          <a:p>
            <a:endParaRPr lang="nl-NL"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2</a:t>
            </a:fld>
            <a:endParaRPr lang="nl-NL"/>
          </a:p>
        </p:txBody>
      </p:sp>
    </p:spTree>
    <p:extLst>
      <p:ext uri="{BB962C8B-B14F-4D97-AF65-F5344CB8AC3E}">
        <p14:creationId xmlns:p14="http://schemas.microsoft.com/office/powerpoint/2010/main" val="536047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3</a:t>
            </a:fld>
            <a:endParaRPr lang="nl-NL"/>
          </a:p>
        </p:txBody>
      </p:sp>
    </p:spTree>
    <p:extLst>
      <p:ext uri="{BB962C8B-B14F-4D97-AF65-F5344CB8AC3E}">
        <p14:creationId xmlns:p14="http://schemas.microsoft.com/office/powerpoint/2010/main" val="349030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5</a:t>
            </a:fld>
            <a:endParaRPr lang="nl-NL"/>
          </a:p>
        </p:txBody>
      </p:sp>
    </p:spTree>
    <p:extLst>
      <p:ext uri="{BB962C8B-B14F-4D97-AF65-F5344CB8AC3E}">
        <p14:creationId xmlns:p14="http://schemas.microsoft.com/office/powerpoint/2010/main" val="3009059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6</a:t>
            </a:fld>
            <a:endParaRPr lang="nl-NL"/>
          </a:p>
        </p:txBody>
      </p:sp>
    </p:spTree>
    <p:extLst>
      <p:ext uri="{BB962C8B-B14F-4D97-AF65-F5344CB8AC3E}">
        <p14:creationId xmlns:p14="http://schemas.microsoft.com/office/powerpoint/2010/main" val="1195500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tool kan je gebruiken om de meest gestelde vragen te detecteren. </a:t>
            </a:r>
            <a:br>
              <a:rPr lang="nl-NL" dirty="0"/>
            </a:br>
            <a:br>
              <a:rPr lang="nl-NL" dirty="0"/>
            </a:br>
            <a:r>
              <a:rPr lang="nl-NL" dirty="0"/>
              <a:t>TIP: vul op voorhand al de vragen in die je kreeg via de inzendingen, zo zien deelnemers ook dat je deze gelezen hebt en er iets mee gedaan wordt. </a:t>
            </a:r>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7</a:t>
            </a:fld>
            <a:endParaRPr lang="nl-NL"/>
          </a:p>
        </p:txBody>
      </p:sp>
    </p:spTree>
    <p:extLst>
      <p:ext uri="{BB962C8B-B14F-4D97-AF65-F5344CB8AC3E}">
        <p14:creationId xmlns:p14="http://schemas.microsoft.com/office/powerpoint/2010/main" val="1721362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sz="1200" i="1" kern="1200" dirty="0">
                <a:solidFill>
                  <a:schemeClr val="tx1"/>
                </a:solidFill>
                <a:effectLst/>
                <a:latin typeface="+mn-lt"/>
                <a:ea typeface="+mn-ea"/>
                <a:cs typeface="+mn-cs"/>
              </a:rPr>
              <a:t>Bv. in plaats van een digitale tool te gebruiken om vragen te verzamelen (bv. tricider) kan jij er als Klaskit trainer ook voor kiezen om dit op papier te doen.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BE"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BE"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i="0" kern="1200" dirty="0">
                <a:solidFill>
                  <a:schemeClr val="tx1"/>
                </a:solidFill>
                <a:effectLst/>
                <a:latin typeface="+mn-lt"/>
                <a:ea typeface="+mn-ea"/>
                <a:cs typeface="+mn-cs"/>
              </a:rPr>
              <a:t>Een veel gebruikte methodiek is de vragen laten noteren op een blad dat wordt doorgegeven. Daarop staan twee kolommen. Indien de vraag er al opstaat, ‘stem’ je voor deze vraag. </a:t>
            </a:r>
            <a:br>
              <a:rPr lang="nl-BE" sz="1200" i="0" kern="1200" dirty="0">
                <a:solidFill>
                  <a:schemeClr val="tx1"/>
                </a:solidFill>
                <a:effectLst/>
                <a:latin typeface="+mn-lt"/>
                <a:ea typeface="+mn-ea"/>
                <a:cs typeface="+mn-cs"/>
              </a:rPr>
            </a:br>
            <a:r>
              <a:rPr lang="nl-BE" sz="1200" i="0" kern="1200" dirty="0">
                <a:solidFill>
                  <a:schemeClr val="tx1"/>
                </a:solidFill>
                <a:effectLst/>
                <a:latin typeface="+mn-lt"/>
                <a:ea typeface="+mn-ea"/>
                <a:cs typeface="+mn-cs"/>
              </a:rPr>
              <a:t>Op het einde komt het blad terug bij de docent (ev. kan je het tweemaal laten rondgaan), deze ziet dan welke vragen het meeste ‘stemmen’ hebben. </a:t>
            </a:r>
            <a:br>
              <a:rPr lang="nl-BE" sz="1200" i="0" kern="1200" dirty="0">
                <a:solidFill>
                  <a:schemeClr val="tx1"/>
                </a:solidFill>
                <a:effectLst/>
                <a:latin typeface="+mn-lt"/>
                <a:ea typeface="+mn-ea"/>
                <a:cs typeface="+mn-cs"/>
              </a:rPr>
            </a:br>
            <a:r>
              <a:rPr lang="nl-BE" sz="1200" i="0" kern="1200" dirty="0">
                <a:solidFill>
                  <a:schemeClr val="tx1"/>
                </a:solidFill>
                <a:effectLst/>
                <a:latin typeface="+mn-lt"/>
                <a:ea typeface="+mn-ea"/>
                <a:cs typeface="+mn-cs"/>
              </a:rPr>
              <a:t>Samen in groep beslis je welke vraag je eerst zal behandelen. Soms zijn er meerdere vragen die veel stemmen hebben.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8</a:t>
            </a:fld>
            <a:endParaRPr lang="nl-NL"/>
          </a:p>
        </p:txBody>
      </p:sp>
    </p:spTree>
    <p:extLst>
      <p:ext uri="{BB962C8B-B14F-4D97-AF65-F5344CB8AC3E}">
        <p14:creationId xmlns:p14="http://schemas.microsoft.com/office/powerpoint/2010/main" val="4048726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Hier kunnen deelnemers tijdens de intervisie verslag nemen en ideeën noteren. </a:t>
            </a:r>
            <a:br>
              <a:rPr lang="nl-BE" dirty="0"/>
            </a:br>
            <a:r>
              <a:rPr lang="nl-BE" dirty="0"/>
              <a:t>Motiveer de deelnemers om dit ook actief te doen. </a:t>
            </a:r>
          </a:p>
          <a:p>
            <a:r>
              <a:rPr lang="nl-BE" dirty="0"/>
              <a:t> </a:t>
            </a:r>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9</a:t>
            </a:fld>
            <a:endParaRPr lang="nl-NL"/>
          </a:p>
        </p:txBody>
      </p:sp>
    </p:spTree>
    <p:extLst>
      <p:ext uri="{BB962C8B-B14F-4D97-AF65-F5344CB8AC3E}">
        <p14:creationId xmlns:p14="http://schemas.microsoft.com/office/powerpoint/2010/main" val="407623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10</a:t>
            </a:fld>
            <a:endParaRPr lang="nl-NL"/>
          </a:p>
        </p:txBody>
      </p:sp>
    </p:spTree>
    <p:extLst>
      <p:ext uri="{BB962C8B-B14F-4D97-AF65-F5344CB8AC3E}">
        <p14:creationId xmlns:p14="http://schemas.microsoft.com/office/powerpoint/2010/main" val="53421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268C59-1140-2441-BDB0-515321BAFE61}"/>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endParaRPr lang="nl-BE"/>
          </a:p>
        </p:txBody>
      </p:sp>
      <p:sp>
        <p:nvSpPr>
          <p:cNvPr id="3" name="Ondertitel 2">
            <a:extLst>
              <a:ext uri="{FF2B5EF4-FFF2-40B4-BE49-F238E27FC236}">
                <a16:creationId xmlns:a16="http://schemas.microsoft.com/office/drawing/2014/main" id="{B37DBC95-7750-2C4F-B818-CB4CBB6F69F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3211E46C-2AED-9A4D-9A72-12BC1253DCE4}"/>
              </a:ext>
            </a:extLst>
          </p:cNvPr>
          <p:cNvSpPr>
            <a:spLocks noGrp="1"/>
          </p:cNvSpPr>
          <p:nvPr>
            <p:ph type="dt" sz="half" idx="10"/>
          </p:nvPr>
        </p:nvSpPr>
        <p:spPr/>
        <p:txBody>
          <a:bodyPr/>
          <a:lstStyle/>
          <a:p>
            <a:fld id="{93AAF648-F7C9-124E-820A-EB398FA724CF}" type="datetimeFigureOut">
              <a:rPr lang="nl-BE" smtClean="0"/>
              <a:t>21/04/2023</a:t>
            </a:fld>
            <a:endParaRPr lang="nl-BE"/>
          </a:p>
        </p:txBody>
      </p:sp>
      <p:sp>
        <p:nvSpPr>
          <p:cNvPr id="5" name="Tijdelijke aanduiding voor voettekst 4">
            <a:extLst>
              <a:ext uri="{FF2B5EF4-FFF2-40B4-BE49-F238E27FC236}">
                <a16:creationId xmlns:a16="http://schemas.microsoft.com/office/drawing/2014/main" id="{45B43F35-66DA-5640-B14F-5C4D05B7627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9165AF1-4753-AB44-81BF-3620F1DBF641}"/>
              </a:ext>
            </a:extLst>
          </p:cNvPr>
          <p:cNvSpPr>
            <a:spLocks noGrp="1"/>
          </p:cNvSpPr>
          <p:nvPr>
            <p:ph type="sldNum" sz="quarter" idx="12"/>
          </p:nvPr>
        </p:nvSpPr>
        <p:spPr/>
        <p:txBody>
          <a:bodyPr/>
          <a:lstStyle/>
          <a:p>
            <a:fld id="{34D259B7-7ECA-2F42-BBF1-5E26409D92AB}" type="slidenum">
              <a:rPr lang="nl-BE" smtClean="0"/>
              <a:t>‹nr.›</a:t>
            </a:fld>
            <a:endParaRPr lang="nl-BE"/>
          </a:p>
        </p:txBody>
      </p:sp>
    </p:spTree>
    <p:extLst>
      <p:ext uri="{BB962C8B-B14F-4D97-AF65-F5344CB8AC3E}">
        <p14:creationId xmlns:p14="http://schemas.microsoft.com/office/powerpoint/2010/main" val="383103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6F3B2-3333-6C4D-A517-6CE69787382A}"/>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59D49F6A-12DC-C74E-8808-87C125728574}"/>
              </a:ext>
            </a:extLst>
          </p:cNvPr>
          <p:cNvSpPr>
            <a:spLocks noGrp="1"/>
          </p:cNvSpPr>
          <p:nvPr>
            <p:ph type="body" orient="vert" idx="1"/>
          </p:nvPr>
        </p:nvSpPr>
        <p:spPr/>
        <p:txBody>
          <a:bodyPr vert="eaVert"/>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6F329371-846F-E848-A997-389843327CD5}"/>
              </a:ext>
            </a:extLst>
          </p:cNvPr>
          <p:cNvSpPr>
            <a:spLocks noGrp="1"/>
          </p:cNvSpPr>
          <p:nvPr>
            <p:ph type="dt" sz="half" idx="10"/>
          </p:nvPr>
        </p:nvSpPr>
        <p:spPr/>
        <p:txBody>
          <a:bodyPr/>
          <a:lstStyle/>
          <a:p>
            <a:pPr>
              <a:defRPr/>
            </a:pPr>
            <a:endParaRPr lang="en-US">
              <a:solidFill>
                <a:prstClr val="white"/>
              </a:solidFill>
            </a:endParaRPr>
          </a:p>
        </p:txBody>
      </p:sp>
      <p:sp>
        <p:nvSpPr>
          <p:cNvPr id="5" name="Tijdelijke aanduiding voor voettekst 4">
            <a:extLst>
              <a:ext uri="{FF2B5EF4-FFF2-40B4-BE49-F238E27FC236}">
                <a16:creationId xmlns:a16="http://schemas.microsoft.com/office/drawing/2014/main" id="{5F5DC3B2-516C-5E4F-A09A-3A281A718B38}"/>
              </a:ext>
            </a:extLst>
          </p:cNvPr>
          <p:cNvSpPr>
            <a:spLocks noGrp="1"/>
          </p:cNvSpPr>
          <p:nvPr>
            <p:ph type="ftr" sz="quarter" idx="11"/>
          </p:nvPr>
        </p:nvSpPr>
        <p:spPr/>
        <p:txBody>
          <a:bodyPr/>
          <a:lstStyle/>
          <a:p>
            <a:pPr>
              <a:defRPr/>
            </a:pPr>
            <a:endParaRPr lang="en-US">
              <a:solidFill>
                <a:prstClr val="white"/>
              </a:solidFill>
            </a:endParaRPr>
          </a:p>
        </p:txBody>
      </p:sp>
      <p:sp>
        <p:nvSpPr>
          <p:cNvPr id="6" name="Tijdelijke aanduiding voor dianummer 5">
            <a:extLst>
              <a:ext uri="{FF2B5EF4-FFF2-40B4-BE49-F238E27FC236}">
                <a16:creationId xmlns:a16="http://schemas.microsoft.com/office/drawing/2014/main" id="{30DF51C9-4378-EE40-828A-8AF2513B04F9}"/>
              </a:ext>
            </a:extLst>
          </p:cNvPr>
          <p:cNvSpPr>
            <a:spLocks noGrp="1"/>
          </p:cNvSpPr>
          <p:nvPr>
            <p:ph type="sldNum" sz="quarter" idx="12"/>
          </p:nvPr>
        </p:nvSpPr>
        <p:spPr/>
        <p:txBody>
          <a:bodyPr/>
          <a:lstStyle/>
          <a:p>
            <a:pPr>
              <a:defRPr/>
            </a:pPr>
            <a:fld id="{261BCC69-71BA-4368-A8CB-CB923A3D90F3}"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182031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1641FB7-0A49-D349-9C62-AA7FA620CB6E}"/>
              </a:ext>
            </a:extLst>
          </p:cNvPr>
          <p:cNvSpPr>
            <a:spLocks noGrp="1"/>
          </p:cNvSpPr>
          <p:nvPr>
            <p:ph type="title" orient="vert"/>
          </p:nvPr>
        </p:nvSpPr>
        <p:spPr>
          <a:xfrm>
            <a:off x="6543675" y="365125"/>
            <a:ext cx="1971675"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1C289A0-9945-8E46-8B1F-86A5E5728556}"/>
              </a:ext>
            </a:extLst>
          </p:cNvPr>
          <p:cNvSpPr>
            <a:spLocks noGrp="1"/>
          </p:cNvSpPr>
          <p:nvPr>
            <p:ph type="body" orient="vert" idx="1"/>
          </p:nvPr>
        </p:nvSpPr>
        <p:spPr>
          <a:xfrm>
            <a:off x="628650" y="365125"/>
            <a:ext cx="5800725" cy="5811838"/>
          </a:xfrm>
        </p:spPr>
        <p:txBody>
          <a:bodyPr vert="eaVert"/>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1A07B0EB-E8A3-FA43-B6A3-9CE18A4D3E77}"/>
              </a:ext>
            </a:extLst>
          </p:cNvPr>
          <p:cNvSpPr>
            <a:spLocks noGrp="1"/>
          </p:cNvSpPr>
          <p:nvPr>
            <p:ph type="dt" sz="half" idx="10"/>
          </p:nvPr>
        </p:nvSpPr>
        <p:spPr/>
        <p:txBody>
          <a:bodyPr/>
          <a:lstStyle/>
          <a:p>
            <a:pPr>
              <a:defRPr/>
            </a:pPr>
            <a:endParaRPr lang="en-US">
              <a:solidFill>
                <a:prstClr val="white"/>
              </a:solidFill>
            </a:endParaRPr>
          </a:p>
        </p:txBody>
      </p:sp>
      <p:sp>
        <p:nvSpPr>
          <p:cNvPr id="5" name="Tijdelijke aanduiding voor voettekst 4">
            <a:extLst>
              <a:ext uri="{FF2B5EF4-FFF2-40B4-BE49-F238E27FC236}">
                <a16:creationId xmlns:a16="http://schemas.microsoft.com/office/drawing/2014/main" id="{1A972973-1832-9644-A679-027CA07CFDC7}"/>
              </a:ext>
            </a:extLst>
          </p:cNvPr>
          <p:cNvSpPr>
            <a:spLocks noGrp="1"/>
          </p:cNvSpPr>
          <p:nvPr>
            <p:ph type="ftr" sz="quarter" idx="11"/>
          </p:nvPr>
        </p:nvSpPr>
        <p:spPr/>
        <p:txBody>
          <a:bodyPr/>
          <a:lstStyle/>
          <a:p>
            <a:pPr>
              <a:defRPr/>
            </a:pPr>
            <a:endParaRPr lang="en-US">
              <a:solidFill>
                <a:prstClr val="white"/>
              </a:solidFill>
            </a:endParaRPr>
          </a:p>
        </p:txBody>
      </p:sp>
      <p:sp>
        <p:nvSpPr>
          <p:cNvPr id="6" name="Tijdelijke aanduiding voor dianummer 5">
            <a:extLst>
              <a:ext uri="{FF2B5EF4-FFF2-40B4-BE49-F238E27FC236}">
                <a16:creationId xmlns:a16="http://schemas.microsoft.com/office/drawing/2014/main" id="{9F88A39D-74BB-2B42-9CCF-D9A88802C2E3}"/>
              </a:ext>
            </a:extLst>
          </p:cNvPr>
          <p:cNvSpPr>
            <a:spLocks noGrp="1"/>
          </p:cNvSpPr>
          <p:nvPr>
            <p:ph type="sldNum" sz="quarter" idx="12"/>
          </p:nvPr>
        </p:nvSpPr>
        <p:spPr/>
        <p:txBody>
          <a:bodyPr/>
          <a:lstStyle/>
          <a:p>
            <a:pPr>
              <a:defRPr/>
            </a:pPr>
            <a:fld id="{E416B1DE-F792-4BD2-99C7-895CF107585E}"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3968082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7" name="Rechthoek 6"/>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3" name="Tijdelijke aanduiding voor inhoud 2"/>
          <p:cNvSpPr>
            <a:spLocks noGrp="1"/>
          </p:cNvSpPr>
          <p:nvPr>
            <p:ph idx="1"/>
          </p:nvPr>
        </p:nvSpPr>
        <p:spPr>
          <a:xfrm>
            <a:off x="467544" y="1600201"/>
            <a:ext cx="8208912" cy="42770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BE"/>
              <a:t>AHS - PBAOSO - PRAKTIJK 3.1 - Lessen in orde - 2013-2014 - Piet BUYSE</a:t>
            </a:r>
            <a:endParaRPr lang="nl-NL"/>
          </a:p>
        </p:txBody>
      </p:sp>
      <p:sp>
        <p:nvSpPr>
          <p:cNvPr id="6" name="Tijdelijke aanduiding voor dianummer 5"/>
          <p:cNvSpPr>
            <a:spLocks noGrp="1"/>
          </p:cNvSpPr>
          <p:nvPr>
            <p:ph type="sldNum" sz="quarter" idx="12"/>
          </p:nvPr>
        </p:nvSpPr>
        <p:spPr/>
        <p:txBody>
          <a:bodyPr/>
          <a:lstStyle/>
          <a:p>
            <a:fld id="{61A5F08B-08AE-4581-A5CB-D6D9DA0972F7}" type="slidenum">
              <a:rPr lang="nl-NL" smtClean="0"/>
              <a:pPr/>
              <a:t>‹nr.›</a:t>
            </a:fld>
            <a:endParaRPr lang="nl-NL"/>
          </a:p>
        </p:txBody>
      </p:sp>
      <p:sp>
        <p:nvSpPr>
          <p:cNvPr id="9"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NL"/>
              <a:t>Klik om de stijl te bewerken</a:t>
            </a:r>
          </a:p>
        </p:txBody>
      </p:sp>
      <p:pic>
        <p:nvPicPr>
          <p:cNvPr id="14" name="Afbeelding 13" descr="ARTEV_lo_wit_PPT_RGB.png"/>
          <p:cNvPicPr>
            <a:picLocks noChangeAspect="1"/>
          </p:cNvPicPr>
          <p:nvPr userDrawn="1"/>
        </p:nvPicPr>
        <p:blipFill>
          <a:blip r:embed="rId2" cstate="print"/>
          <a:stretch>
            <a:fillRect/>
          </a:stretch>
        </p:blipFill>
        <p:spPr>
          <a:xfrm>
            <a:off x="8172400" y="6309326"/>
            <a:ext cx="476250" cy="2952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sp>
        <p:nvSpPr>
          <p:cNvPr id="6" name="Rechthoek 5"/>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r>
              <a:rPr lang="nl-BE"/>
              <a:t>AHS - PBAOSO - PRAKTIJK 3.1 - Lessen in orde - 2013-2014 - Piet BUYSE</a:t>
            </a:r>
            <a:endParaRPr lang="nl-NL"/>
          </a:p>
        </p:txBody>
      </p:sp>
      <p:sp>
        <p:nvSpPr>
          <p:cNvPr id="5" name="Tijdelijke aanduiding voor dianummer 4"/>
          <p:cNvSpPr>
            <a:spLocks noGrp="1"/>
          </p:cNvSpPr>
          <p:nvPr>
            <p:ph type="sldNum" sz="quarter" idx="12"/>
          </p:nvPr>
        </p:nvSpPr>
        <p:spPr/>
        <p:txBody>
          <a:bodyPr/>
          <a:lstStyle/>
          <a:p>
            <a:fld id="{61A5F08B-08AE-4581-A5CB-D6D9DA0972F7}" type="slidenum">
              <a:rPr lang="nl-NL" smtClean="0"/>
              <a:pPr/>
              <a:t>‹nr.›</a:t>
            </a:fld>
            <a:endParaRPr lang="nl-NL"/>
          </a:p>
        </p:txBody>
      </p:sp>
      <p:sp>
        <p:nvSpPr>
          <p:cNvPr id="8"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NL"/>
              <a:t>Klik om de stijl te bewerken</a:t>
            </a:r>
          </a:p>
        </p:txBody>
      </p:sp>
      <p:pic>
        <p:nvPicPr>
          <p:cNvPr id="9" name="Afbeelding 8" descr="ARTEV_lo_wit_PPT_RGB.png"/>
          <p:cNvPicPr>
            <a:picLocks noChangeAspect="1"/>
          </p:cNvPicPr>
          <p:nvPr userDrawn="1"/>
        </p:nvPicPr>
        <p:blipFill>
          <a:blip r:embed="rId2" cstate="print"/>
          <a:stretch>
            <a:fillRect/>
          </a:stretch>
        </p:blipFill>
        <p:spPr>
          <a:xfrm>
            <a:off x="8172400" y="6309326"/>
            <a:ext cx="476250" cy="2952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en verticale tekst">
    <p:spTree>
      <p:nvGrpSpPr>
        <p:cNvPr id="1" name=""/>
        <p:cNvGrpSpPr/>
        <p:nvPr/>
      </p:nvGrpSpPr>
      <p:grpSpPr>
        <a:xfrm>
          <a:off x="0" y="0"/>
          <a:ext cx="0" cy="0"/>
          <a:chOff x="0" y="0"/>
          <a:chExt cx="0" cy="0"/>
        </a:xfrm>
      </p:grpSpPr>
      <p:sp>
        <p:nvSpPr>
          <p:cNvPr id="7" name="Rechthoek 6"/>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BE"/>
              <a:t>AHS - PBAOSO - PRAKTIJK 3.1 - Lessen in orde - 2013-2014 - Piet BUYSE</a:t>
            </a:r>
            <a:endParaRPr lang="nl-NL"/>
          </a:p>
        </p:txBody>
      </p:sp>
      <p:sp>
        <p:nvSpPr>
          <p:cNvPr id="6" name="Tijdelijke aanduiding voor dianummer 5"/>
          <p:cNvSpPr>
            <a:spLocks noGrp="1"/>
          </p:cNvSpPr>
          <p:nvPr>
            <p:ph type="sldNum" sz="quarter" idx="12"/>
          </p:nvPr>
        </p:nvSpPr>
        <p:spPr/>
        <p:txBody>
          <a:bodyPr/>
          <a:lstStyle/>
          <a:p>
            <a:fld id="{61A5F08B-08AE-4581-A5CB-D6D9DA0972F7}" type="slidenum">
              <a:rPr lang="nl-NL" smtClean="0"/>
              <a:pPr/>
              <a:t>‹nr.›</a:t>
            </a:fld>
            <a:endParaRPr lang="nl-NL"/>
          </a:p>
        </p:txBody>
      </p:sp>
      <p:sp>
        <p:nvSpPr>
          <p:cNvPr id="9"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NL"/>
              <a:t>Klik om de stijl te bewerken</a:t>
            </a:r>
          </a:p>
        </p:txBody>
      </p:sp>
      <p:pic>
        <p:nvPicPr>
          <p:cNvPr id="10" name="Afbeelding 9" descr="ARTEV_lo_wit_PPT_RGB.png"/>
          <p:cNvPicPr>
            <a:picLocks noChangeAspect="1"/>
          </p:cNvPicPr>
          <p:nvPr userDrawn="1"/>
        </p:nvPicPr>
        <p:blipFill>
          <a:blip r:embed="rId2" cstate="print"/>
          <a:stretch>
            <a:fillRect/>
          </a:stretch>
        </p:blipFill>
        <p:spPr>
          <a:xfrm>
            <a:off x="8172400" y="6309326"/>
            <a:ext cx="476250" cy="2952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8BEF9-0823-3549-A5A0-BB3A1BA30009}"/>
              </a:ext>
            </a:extLst>
          </p:cNvPr>
          <p:cNvSpPr>
            <a:spLocks noGrp="1"/>
          </p:cNvSpPr>
          <p:nvPr>
            <p:ph type="title"/>
          </p:nvPr>
        </p:nvSpPr>
        <p:spPr/>
        <p:txBody>
          <a:body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30366AA2-8858-D649-B5BB-0AF3C9C44CC7}"/>
              </a:ext>
            </a:extLst>
          </p:cNvPr>
          <p:cNvSpPr>
            <a:spLocks noGrp="1"/>
          </p:cNvSpPr>
          <p:nvPr>
            <p:ph idx="1"/>
          </p:nvPr>
        </p:nvSpPr>
        <p:spPr/>
        <p:txBody>
          <a:bodyPr/>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AE4FECFC-EDF5-084A-B502-D02F0A3159DA}"/>
              </a:ext>
            </a:extLst>
          </p:cNvPr>
          <p:cNvSpPr>
            <a:spLocks noGrp="1"/>
          </p:cNvSpPr>
          <p:nvPr>
            <p:ph type="dt" sz="half" idx="10"/>
          </p:nvPr>
        </p:nvSpPr>
        <p:spPr/>
        <p:txBody>
          <a:bodyPr/>
          <a:lstStyle/>
          <a:p>
            <a:pPr>
              <a:defRPr/>
            </a:pPr>
            <a:endParaRPr lang="en-US">
              <a:solidFill>
                <a:prstClr val="white"/>
              </a:solidFill>
            </a:endParaRPr>
          </a:p>
        </p:txBody>
      </p:sp>
      <p:sp>
        <p:nvSpPr>
          <p:cNvPr id="5" name="Tijdelijke aanduiding voor voettekst 4">
            <a:extLst>
              <a:ext uri="{FF2B5EF4-FFF2-40B4-BE49-F238E27FC236}">
                <a16:creationId xmlns:a16="http://schemas.microsoft.com/office/drawing/2014/main" id="{741E79C1-5660-544A-8751-13C59797A089}"/>
              </a:ext>
            </a:extLst>
          </p:cNvPr>
          <p:cNvSpPr>
            <a:spLocks noGrp="1"/>
          </p:cNvSpPr>
          <p:nvPr>
            <p:ph type="ftr" sz="quarter" idx="11"/>
          </p:nvPr>
        </p:nvSpPr>
        <p:spPr/>
        <p:txBody>
          <a:bodyPr/>
          <a:lstStyle/>
          <a:p>
            <a:pPr>
              <a:defRPr/>
            </a:pPr>
            <a:endParaRPr lang="en-US">
              <a:solidFill>
                <a:prstClr val="white"/>
              </a:solidFill>
            </a:endParaRPr>
          </a:p>
        </p:txBody>
      </p:sp>
      <p:sp>
        <p:nvSpPr>
          <p:cNvPr id="6" name="Tijdelijke aanduiding voor dianummer 5">
            <a:extLst>
              <a:ext uri="{FF2B5EF4-FFF2-40B4-BE49-F238E27FC236}">
                <a16:creationId xmlns:a16="http://schemas.microsoft.com/office/drawing/2014/main" id="{75032B32-CA2E-A042-92F0-3CC8391F67A1}"/>
              </a:ext>
            </a:extLst>
          </p:cNvPr>
          <p:cNvSpPr>
            <a:spLocks noGrp="1"/>
          </p:cNvSpPr>
          <p:nvPr>
            <p:ph type="sldNum" sz="quarter" idx="12"/>
          </p:nvPr>
        </p:nvSpPr>
        <p:spPr/>
        <p:txBody>
          <a:bodyPr/>
          <a:lstStyle/>
          <a:p>
            <a:pPr>
              <a:defRPr/>
            </a:pPr>
            <a:fld id="{8CD27B02-0B55-448B-B8D9-2A846A3857C9}"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1587209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E89AA2-02F8-B546-973C-5292B5799013}"/>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2249AAE-9F35-E24D-BF36-9685B4E5541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13C8611F-6411-AE47-B22C-E43222EDCE4A}"/>
              </a:ext>
            </a:extLst>
          </p:cNvPr>
          <p:cNvSpPr>
            <a:spLocks noGrp="1"/>
          </p:cNvSpPr>
          <p:nvPr>
            <p:ph type="dt" sz="half" idx="10"/>
          </p:nvPr>
        </p:nvSpPr>
        <p:spPr/>
        <p:txBody>
          <a:bodyPr/>
          <a:lstStyle/>
          <a:p>
            <a:pPr>
              <a:defRPr/>
            </a:pPr>
            <a:endParaRPr lang="en-US">
              <a:solidFill>
                <a:prstClr val="white"/>
              </a:solidFill>
            </a:endParaRPr>
          </a:p>
        </p:txBody>
      </p:sp>
      <p:sp>
        <p:nvSpPr>
          <p:cNvPr id="5" name="Tijdelijke aanduiding voor voettekst 4">
            <a:extLst>
              <a:ext uri="{FF2B5EF4-FFF2-40B4-BE49-F238E27FC236}">
                <a16:creationId xmlns:a16="http://schemas.microsoft.com/office/drawing/2014/main" id="{36C58633-709B-BE4E-B912-93EE0DEFBC56}"/>
              </a:ext>
            </a:extLst>
          </p:cNvPr>
          <p:cNvSpPr>
            <a:spLocks noGrp="1"/>
          </p:cNvSpPr>
          <p:nvPr>
            <p:ph type="ftr" sz="quarter" idx="11"/>
          </p:nvPr>
        </p:nvSpPr>
        <p:spPr/>
        <p:txBody>
          <a:bodyPr/>
          <a:lstStyle/>
          <a:p>
            <a:pPr>
              <a:defRPr/>
            </a:pPr>
            <a:endParaRPr lang="en-US">
              <a:solidFill>
                <a:prstClr val="white"/>
              </a:solidFill>
            </a:endParaRPr>
          </a:p>
        </p:txBody>
      </p:sp>
      <p:sp>
        <p:nvSpPr>
          <p:cNvPr id="6" name="Tijdelijke aanduiding voor dianummer 5">
            <a:extLst>
              <a:ext uri="{FF2B5EF4-FFF2-40B4-BE49-F238E27FC236}">
                <a16:creationId xmlns:a16="http://schemas.microsoft.com/office/drawing/2014/main" id="{1EEBD7A9-376F-9C47-8C06-7CFE3F567DA8}"/>
              </a:ext>
            </a:extLst>
          </p:cNvPr>
          <p:cNvSpPr>
            <a:spLocks noGrp="1"/>
          </p:cNvSpPr>
          <p:nvPr>
            <p:ph type="sldNum" sz="quarter" idx="12"/>
          </p:nvPr>
        </p:nvSpPr>
        <p:spPr/>
        <p:txBody>
          <a:bodyPr/>
          <a:lstStyle/>
          <a:p>
            <a:pPr>
              <a:defRPr/>
            </a:pPr>
            <a:fld id="{C6232BAF-A57F-4D4F-BD3D-1E5D3D94AA23}"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1715156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53927-0320-454B-832C-AC1C4F1C50A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A119FD4-80C3-CE4A-B962-D66749F2FE46}"/>
              </a:ext>
            </a:extLst>
          </p:cNvPr>
          <p:cNvSpPr>
            <a:spLocks noGrp="1"/>
          </p:cNvSpPr>
          <p:nvPr>
            <p:ph sz="half" idx="1"/>
          </p:nvPr>
        </p:nvSpPr>
        <p:spPr>
          <a:xfrm>
            <a:off x="628650" y="1825625"/>
            <a:ext cx="3886200" cy="4351338"/>
          </a:xfrm>
        </p:spPr>
        <p:txBody>
          <a:bodyPr/>
          <a:lstStyle/>
          <a:p>
            <a:r>
              <a:rPr lang="nl-NL"/>
              <a:t>Tekststijl van het model bewerken
Tweede niveau
Derde niveau
Vierde niveau
Vijfde niveau</a:t>
            </a:r>
            <a:endParaRPr lang="nl-BE"/>
          </a:p>
        </p:txBody>
      </p:sp>
      <p:sp>
        <p:nvSpPr>
          <p:cNvPr id="4" name="Tijdelijke aanduiding voor inhoud 3">
            <a:extLst>
              <a:ext uri="{FF2B5EF4-FFF2-40B4-BE49-F238E27FC236}">
                <a16:creationId xmlns:a16="http://schemas.microsoft.com/office/drawing/2014/main" id="{47482C13-6340-3246-8470-7D2D4237659E}"/>
              </a:ext>
            </a:extLst>
          </p:cNvPr>
          <p:cNvSpPr>
            <a:spLocks noGrp="1"/>
          </p:cNvSpPr>
          <p:nvPr>
            <p:ph sz="half" idx="2"/>
          </p:nvPr>
        </p:nvSpPr>
        <p:spPr>
          <a:xfrm>
            <a:off x="4629150" y="1825625"/>
            <a:ext cx="3886200" cy="4351338"/>
          </a:xfrm>
        </p:spPr>
        <p:txBody>
          <a:bodyPr/>
          <a:lstStyle/>
          <a:p>
            <a:r>
              <a:rPr lang="nl-NL"/>
              <a:t>Tekststijl van het model bewerken
Tweede niveau
Derde niveau
Vierde niveau
Vijfde niveau</a:t>
            </a:r>
            <a:endParaRPr lang="nl-BE"/>
          </a:p>
        </p:txBody>
      </p:sp>
      <p:sp>
        <p:nvSpPr>
          <p:cNvPr id="5" name="Tijdelijke aanduiding voor datum 4">
            <a:extLst>
              <a:ext uri="{FF2B5EF4-FFF2-40B4-BE49-F238E27FC236}">
                <a16:creationId xmlns:a16="http://schemas.microsoft.com/office/drawing/2014/main" id="{051EF43E-C46A-CA47-8EC1-190A38956381}"/>
              </a:ext>
            </a:extLst>
          </p:cNvPr>
          <p:cNvSpPr>
            <a:spLocks noGrp="1"/>
          </p:cNvSpPr>
          <p:nvPr>
            <p:ph type="dt" sz="half" idx="10"/>
          </p:nvPr>
        </p:nvSpPr>
        <p:spPr/>
        <p:txBody>
          <a:bodyPr/>
          <a:lstStyle/>
          <a:p>
            <a:pPr>
              <a:defRPr/>
            </a:pPr>
            <a:endParaRPr lang="en-US">
              <a:solidFill>
                <a:prstClr val="white"/>
              </a:solidFill>
            </a:endParaRPr>
          </a:p>
        </p:txBody>
      </p:sp>
      <p:sp>
        <p:nvSpPr>
          <p:cNvPr id="6" name="Tijdelijke aanduiding voor voettekst 5">
            <a:extLst>
              <a:ext uri="{FF2B5EF4-FFF2-40B4-BE49-F238E27FC236}">
                <a16:creationId xmlns:a16="http://schemas.microsoft.com/office/drawing/2014/main" id="{89027C6B-9079-C84B-9407-DC0FD6123132}"/>
              </a:ext>
            </a:extLst>
          </p:cNvPr>
          <p:cNvSpPr>
            <a:spLocks noGrp="1"/>
          </p:cNvSpPr>
          <p:nvPr>
            <p:ph type="ftr" sz="quarter" idx="11"/>
          </p:nvPr>
        </p:nvSpPr>
        <p:spPr/>
        <p:txBody>
          <a:bodyPr/>
          <a:lstStyle/>
          <a:p>
            <a:pPr>
              <a:defRPr/>
            </a:pPr>
            <a:endParaRPr lang="en-US">
              <a:solidFill>
                <a:prstClr val="white"/>
              </a:solidFill>
            </a:endParaRPr>
          </a:p>
        </p:txBody>
      </p:sp>
      <p:sp>
        <p:nvSpPr>
          <p:cNvPr id="7" name="Tijdelijke aanduiding voor dianummer 6">
            <a:extLst>
              <a:ext uri="{FF2B5EF4-FFF2-40B4-BE49-F238E27FC236}">
                <a16:creationId xmlns:a16="http://schemas.microsoft.com/office/drawing/2014/main" id="{C4560104-A125-734F-A6BA-1A6D646EAE62}"/>
              </a:ext>
            </a:extLst>
          </p:cNvPr>
          <p:cNvSpPr>
            <a:spLocks noGrp="1"/>
          </p:cNvSpPr>
          <p:nvPr>
            <p:ph type="sldNum" sz="quarter" idx="12"/>
          </p:nvPr>
        </p:nvSpPr>
        <p:spPr/>
        <p:txBody>
          <a:bodyPr/>
          <a:lstStyle/>
          <a:p>
            <a:pPr>
              <a:defRPr/>
            </a:pPr>
            <a:fld id="{FCD99927-E129-4E26-88E5-CBA35913BF16}"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212497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EF0BB8-673D-014A-B69A-619D8C1DDE75}"/>
              </a:ext>
            </a:extLst>
          </p:cNvPr>
          <p:cNvSpPr>
            <a:spLocks noGrp="1"/>
          </p:cNvSpPr>
          <p:nvPr>
            <p:ph type="title"/>
          </p:nvPr>
        </p:nvSpPr>
        <p:spPr>
          <a:xfrm>
            <a:off x="629841" y="365126"/>
            <a:ext cx="78867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5D29F9F3-A548-704E-9712-67A7C0A44EF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nl-NL"/>
              <a:t>Tekststijl van het model bewerken
Tweede niveau
Derde niveau
Vierde niveau
Vijfde niveau</a:t>
            </a:r>
            <a:endParaRPr lang="nl-BE"/>
          </a:p>
        </p:txBody>
      </p:sp>
      <p:sp>
        <p:nvSpPr>
          <p:cNvPr id="4" name="Tijdelijke aanduiding voor inhoud 3">
            <a:extLst>
              <a:ext uri="{FF2B5EF4-FFF2-40B4-BE49-F238E27FC236}">
                <a16:creationId xmlns:a16="http://schemas.microsoft.com/office/drawing/2014/main" id="{75F68E74-F504-C54A-9109-2317B3F1BAA2}"/>
              </a:ext>
            </a:extLst>
          </p:cNvPr>
          <p:cNvSpPr>
            <a:spLocks noGrp="1"/>
          </p:cNvSpPr>
          <p:nvPr>
            <p:ph sz="half" idx="2"/>
          </p:nvPr>
        </p:nvSpPr>
        <p:spPr>
          <a:xfrm>
            <a:off x="629842" y="2505075"/>
            <a:ext cx="3868340" cy="3684588"/>
          </a:xfrm>
        </p:spPr>
        <p:txBody>
          <a:bodyPr/>
          <a:lstStyle/>
          <a:p>
            <a:r>
              <a:rPr lang="nl-NL"/>
              <a:t>Tekststijl van het model bewerken
Tweede niveau
Derde niveau
Vierde niveau
Vijfde niveau</a:t>
            </a:r>
            <a:endParaRPr lang="nl-BE"/>
          </a:p>
        </p:txBody>
      </p:sp>
      <p:sp>
        <p:nvSpPr>
          <p:cNvPr id="5" name="Tijdelijke aanduiding voor tekst 4">
            <a:extLst>
              <a:ext uri="{FF2B5EF4-FFF2-40B4-BE49-F238E27FC236}">
                <a16:creationId xmlns:a16="http://schemas.microsoft.com/office/drawing/2014/main" id="{1C23EAEC-F895-424D-8D1D-B06378E6190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nl-NL"/>
              <a:t>Tekststijl van het model bewerken
Tweede niveau
Derde niveau
Vierde niveau
Vijfde niveau</a:t>
            </a:r>
            <a:endParaRPr lang="nl-BE"/>
          </a:p>
        </p:txBody>
      </p:sp>
      <p:sp>
        <p:nvSpPr>
          <p:cNvPr id="6" name="Tijdelijke aanduiding voor inhoud 5">
            <a:extLst>
              <a:ext uri="{FF2B5EF4-FFF2-40B4-BE49-F238E27FC236}">
                <a16:creationId xmlns:a16="http://schemas.microsoft.com/office/drawing/2014/main" id="{D869A1BF-3D7E-F448-AB81-9FECA4AD903C}"/>
              </a:ext>
            </a:extLst>
          </p:cNvPr>
          <p:cNvSpPr>
            <a:spLocks noGrp="1"/>
          </p:cNvSpPr>
          <p:nvPr>
            <p:ph sz="quarter" idx="4"/>
          </p:nvPr>
        </p:nvSpPr>
        <p:spPr>
          <a:xfrm>
            <a:off x="4629150" y="2505075"/>
            <a:ext cx="3887391" cy="3684588"/>
          </a:xfrm>
        </p:spPr>
        <p:txBody>
          <a:bodyPr/>
          <a:lstStyle/>
          <a:p>
            <a:r>
              <a:rPr lang="nl-NL"/>
              <a:t>Tekststijl van het model bewerken
Tweede niveau
Derde niveau
Vierde niveau
Vijfde niveau</a:t>
            </a:r>
            <a:endParaRPr lang="nl-BE"/>
          </a:p>
        </p:txBody>
      </p:sp>
      <p:sp>
        <p:nvSpPr>
          <p:cNvPr id="7" name="Tijdelijke aanduiding voor datum 6">
            <a:extLst>
              <a:ext uri="{FF2B5EF4-FFF2-40B4-BE49-F238E27FC236}">
                <a16:creationId xmlns:a16="http://schemas.microsoft.com/office/drawing/2014/main" id="{6443E73F-5F52-6847-AA9C-A39557C2FE7A}"/>
              </a:ext>
            </a:extLst>
          </p:cNvPr>
          <p:cNvSpPr>
            <a:spLocks noGrp="1"/>
          </p:cNvSpPr>
          <p:nvPr>
            <p:ph type="dt" sz="half" idx="10"/>
          </p:nvPr>
        </p:nvSpPr>
        <p:spPr/>
        <p:txBody>
          <a:bodyPr/>
          <a:lstStyle/>
          <a:p>
            <a:pPr>
              <a:defRPr/>
            </a:pPr>
            <a:endParaRPr lang="en-US">
              <a:solidFill>
                <a:prstClr val="white"/>
              </a:solidFill>
            </a:endParaRPr>
          </a:p>
        </p:txBody>
      </p:sp>
      <p:sp>
        <p:nvSpPr>
          <p:cNvPr id="8" name="Tijdelijke aanduiding voor voettekst 7">
            <a:extLst>
              <a:ext uri="{FF2B5EF4-FFF2-40B4-BE49-F238E27FC236}">
                <a16:creationId xmlns:a16="http://schemas.microsoft.com/office/drawing/2014/main" id="{CD52A878-AF11-E642-B498-63AFD60D67E1}"/>
              </a:ext>
            </a:extLst>
          </p:cNvPr>
          <p:cNvSpPr>
            <a:spLocks noGrp="1"/>
          </p:cNvSpPr>
          <p:nvPr>
            <p:ph type="ftr" sz="quarter" idx="11"/>
          </p:nvPr>
        </p:nvSpPr>
        <p:spPr/>
        <p:txBody>
          <a:bodyPr/>
          <a:lstStyle/>
          <a:p>
            <a:pPr>
              <a:defRPr/>
            </a:pPr>
            <a:endParaRPr lang="en-US">
              <a:solidFill>
                <a:prstClr val="white"/>
              </a:solidFill>
            </a:endParaRPr>
          </a:p>
        </p:txBody>
      </p:sp>
      <p:sp>
        <p:nvSpPr>
          <p:cNvPr id="9" name="Tijdelijke aanduiding voor dianummer 8">
            <a:extLst>
              <a:ext uri="{FF2B5EF4-FFF2-40B4-BE49-F238E27FC236}">
                <a16:creationId xmlns:a16="http://schemas.microsoft.com/office/drawing/2014/main" id="{62BD65A6-8275-A447-AB71-85BE6C3A7355}"/>
              </a:ext>
            </a:extLst>
          </p:cNvPr>
          <p:cNvSpPr>
            <a:spLocks noGrp="1"/>
          </p:cNvSpPr>
          <p:nvPr>
            <p:ph type="sldNum" sz="quarter" idx="12"/>
          </p:nvPr>
        </p:nvSpPr>
        <p:spPr/>
        <p:txBody>
          <a:bodyPr/>
          <a:lstStyle/>
          <a:p>
            <a:pPr>
              <a:defRPr/>
            </a:pPr>
            <a:fld id="{BC6AF51B-D85C-4AE2-B782-4E08B0F91A49}"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1446377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0D79D-5FD0-D74A-AC6C-C0E9CCE05E49}"/>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677A2F5D-4DFA-5F43-AD7F-27BA409FD4C0}"/>
              </a:ext>
            </a:extLst>
          </p:cNvPr>
          <p:cNvSpPr>
            <a:spLocks noGrp="1"/>
          </p:cNvSpPr>
          <p:nvPr>
            <p:ph type="dt" sz="half" idx="10"/>
          </p:nvPr>
        </p:nvSpPr>
        <p:spPr/>
        <p:txBody>
          <a:bodyPr/>
          <a:lstStyle/>
          <a:p>
            <a:pPr>
              <a:defRPr/>
            </a:pPr>
            <a:endParaRPr lang="en-US">
              <a:solidFill>
                <a:prstClr val="white"/>
              </a:solidFill>
            </a:endParaRPr>
          </a:p>
        </p:txBody>
      </p:sp>
      <p:sp>
        <p:nvSpPr>
          <p:cNvPr id="4" name="Tijdelijke aanduiding voor voettekst 3">
            <a:extLst>
              <a:ext uri="{FF2B5EF4-FFF2-40B4-BE49-F238E27FC236}">
                <a16:creationId xmlns:a16="http://schemas.microsoft.com/office/drawing/2014/main" id="{3233CCE0-8BCA-084E-863D-CAD67BD4493C}"/>
              </a:ext>
            </a:extLst>
          </p:cNvPr>
          <p:cNvSpPr>
            <a:spLocks noGrp="1"/>
          </p:cNvSpPr>
          <p:nvPr>
            <p:ph type="ftr" sz="quarter" idx="11"/>
          </p:nvPr>
        </p:nvSpPr>
        <p:spPr/>
        <p:txBody>
          <a:bodyPr/>
          <a:lstStyle/>
          <a:p>
            <a:pPr>
              <a:defRPr/>
            </a:pPr>
            <a:endParaRPr lang="en-US">
              <a:solidFill>
                <a:prstClr val="white"/>
              </a:solidFill>
            </a:endParaRPr>
          </a:p>
        </p:txBody>
      </p:sp>
      <p:sp>
        <p:nvSpPr>
          <p:cNvPr id="5" name="Tijdelijke aanduiding voor dianummer 4">
            <a:extLst>
              <a:ext uri="{FF2B5EF4-FFF2-40B4-BE49-F238E27FC236}">
                <a16:creationId xmlns:a16="http://schemas.microsoft.com/office/drawing/2014/main" id="{9C71AA6F-6D08-2542-877E-48A9DDC226FE}"/>
              </a:ext>
            </a:extLst>
          </p:cNvPr>
          <p:cNvSpPr>
            <a:spLocks noGrp="1"/>
          </p:cNvSpPr>
          <p:nvPr>
            <p:ph type="sldNum" sz="quarter" idx="12"/>
          </p:nvPr>
        </p:nvSpPr>
        <p:spPr/>
        <p:txBody>
          <a:bodyPr/>
          <a:lstStyle/>
          <a:p>
            <a:pPr>
              <a:defRPr/>
            </a:pPr>
            <a:fld id="{75EA8DBE-2398-4A4C-B8D8-75FD38EB392F}"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115349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F7DB08E-4441-7043-9BCF-3B93C905F861}"/>
              </a:ext>
            </a:extLst>
          </p:cNvPr>
          <p:cNvSpPr>
            <a:spLocks noGrp="1"/>
          </p:cNvSpPr>
          <p:nvPr>
            <p:ph type="dt" sz="half" idx="10"/>
          </p:nvPr>
        </p:nvSpPr>
        <p:spPr/>
        <p:txBody>
          <a:bodyPr/>
          <a:lstStyle/>
          <a:p>
            <a:pPr>
              <a:defRPr/>
            </a:pPr>
            <a:endParaRPr lang="en-US">
              <a:solidFill>
                <a:prstClr val="white"/>
              </a:solidFill>
            </a:endParaRPr>
          </a:p>
        </p:txBody>
      </p:sp>
      <p:sp>
        <p:nvSpPr>
          <p:cNvPr id="3" name="Tijdelijke aanduiding voor voettekst 2">
            <a:extLst>
              <a:ext uri="{FF2B5EF4-FFF2-40B4-BE49-F238E27FC236}">
                <a16:creationId xmlns:a16="http://schemas.microsoft.com/office/drawing/2014/main" id="{FAE70953-7617-594B-B5BA-43BE0D2A772A}"/>
              </a:ext>
            </a:extLst>
          </p:cNvPr>
          <p:cNvSpPr>
            <a:spLocks noGrp="1"/>
          </p:cNvSpPr>
          <p:nvPr>
            <p:ph type="ftr" sz="quarter" idx="11"/>
          </p:nvPr>
        </p:nvSpPr>
        <p:spPr/>
        <p:txBody>
          <a:bodyPr/>
          <a:lstStyle/>
          <a:p>
            <a:pPr>
              <a:defRPr/>
            </a:pPr>
            <a:endParaRPr lang="en-US">
              <a:solidFill>
                <a:prstClr val="white"/>
              </a:solidFill>
            </a:endParaRPr>
          </a:p>
        </p:txBody>
      </p:sp>
      <p:sp>
        <p:nvSpPr>
          <p:cNvPr id="4" name="Tijdelijke aanduiding voor dianummer 3">
            <a:extLst>
              <a:ext uri="{FF2B5EF4-FFF2-40B4-BE49-F238E27FC236}">
                <a16:creationId xmlns:a16="http://schemas.microsoft.com/office/drawing/2014/main" id="{8A836038-021C-C043-9139-BFDFA986F6D9}"/>
              </a:ext>
            </a:extLst>
          </p:cNvPr>
          <p:cNvSpPr>
            <a:spLocks noGrp="1"/>
          </p:cNvSpPr>
          <p:nvPr>
            <p:ph type="sldNum" sz="quarter" idx="12"/>
          </p:nvPr>
        </p:nvSpPr>
        <p:spPr/>
        <p:txBody>
          <a:bodyPr/>
          <a:lstStyle/>
          <a:p>
            <a:pPr>
              <a:defRPr/>
            </a:pPr>
            <a:fld id="{CB2FA6B8-E04D-4F1E-B4C5-88E3EAF00809}"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72680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861506-BE06-C846-A05A-BE975359C8D8}"/>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CDA4FC5-1E04-EA4C-8E9D-106040530FE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nl-NL"/>
              <a:t>Tekststijl van het model bewerken
Tweede niveau
Derde niveau
Vierde niveau
Vijfde niveau</a:t>
            </a:r>
            <a:endParaRPr lang="nl-BE"/>
          </a:p>
        </p:txBody>
      </p:sp>
      <p:sp>
        <p:nvSpPr>
          <p:cNvPr id="4" name="Tijdelijke aanduiding voor tekst 3">
            <a:extLst>
              <a:ext uri="{FF2B5EF4-FFF2-40B4-BE49-F238E27FC236}">
                <a16:creationId xmlns:a16="http://schemas.microsoft.com/office/drawing/2014/main" id="{05F11E3C-C7CD-DD49-806A-E712F237237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nl-NL"/>
              <a:t>Tekststijl van het model bewerken
Tweede niveau
Derde niveau
Vierde niveau
Vijfde niveau</a:t>
            </a:r>
            <a:endParaRPr lang="nl-BE"/>
          </a:p>
        </p:txBody>
      </p:sp>
      <p:sp>
        <p:nvSpPr>
          <p:cNvPr id="5" name="Tijdelijke aanduiding voor datum 4">
            <a:extLst>
              <a:ext uri="{FF2B5EF4-FFF2-40B4-BE49-F238E27FC236}">
                <a16:creationId xmlns:a16="http://schemas.microsoft.com/office/drawing/2014/main" id="{83044188-E426-394B-A98C-82F9FDA62935}"/>
              </a:ext>
            </a:extLst>
          </p:cNvPr>
          <p:cNvSpPr>
            <a:spLocks noGrp="1"/>
          </p:cNvSpPr>
          <p:nvPr>
            <p:ph type="dt" sz="half" idx="10"/>
          </p:nvPr>
        </p:nvSpPr>
        <p:spPr/>
        <p:txBody>
          <a:bodyPr/>
          <a:lstStyle/>
          <a:p>
            <a:pPr>
              <a:defRPr/>
            </a:pPr>
            <a:endParaRPr lang="en-US">
              <a:solidFill>
                <a:prstClr val="white"/>
              </a:solidFill>
            </a:endParaRPr>
          </a:p>
        </p:txBody>
      </p:sp>
      <p:sp>
        <p:nvSpPr>
          <p:cNvPr id="6" name="Tijdelijke aanduiding voor voettekst 5">
            <a:extLst>
              <a:ext uri="{FF2B5EF4-FFF2-40B4-BE49-F238E27FC236}">
                <a16:creationId xmlns:a16="http://schemas.microsoft.com/office/drawing/2014/main" id="{F40D8139-E50A-2840-8E77-5397841341E9}"/>
              </a:ext>
            </a:extLst>
          </p:cNvPr>
          <p:cNvSpPr>
            <a:spLocks noGrp="1"/>
          </p:cNvSpPr>
          <p:nvPr>
            <p:ph type="ftr" sz="quarter" idx="11"/>
          </p:nvPr>
        </p:nvSpPr>
        <p:spPr/>
        <p:txBody>
          <a:bodyPr/>
          <a:lstStyle/>
          <a:p>
            <a:pPr>
              <a:defRPr/>
            </a:pPr>
            <a:endParaRPr lang="en-US">
              <a:solidFill>
                <a:prstClr val="white"/>
              </a:solidFill>
            </a:endParaRPr>
          </a:p>
        </p:txBody>
      </p:sp>
      <p:sp>
        <p:nvSpPr>
          <p:cNvPr id="7" name="Tijdelijke aanduiding voor dianummer 6">
            <a:extLst>
              <a:ext uri="{FF2B5EF4-FFF2-40B4-BE49-F238E27FC236}">
                <a16:creationId xmlns:a16="http://schemas.microsoft.com/office/drawing/2014/main" id="{D05E1136-9BE5-3D49-A5F5-0F500FF7CB12}"/>
              </a:ext>
            </a:extLst>
          </p:cNvPr>
          <p:cNvSpPr>
            <a:spLocks noGrp="1"/>
          </p:cNvSpPr>
          <p:nvPr>
            <p:ph type="sldNum" sz="quarter" idx="12"/>
          </p:nvPr>
        </p:nvSpPr>
        <p:spPr/>
        <p:txBody>
          <a:bodyPr/>
          <a:lstStyle/>
          <a:p>
            <a:pPr>
              <a:defRPr/>
            </a:pPr>
            <a:fld id="{B3F0BF49-9C93-4C02-AD22-01A3FB869C62}"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88035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86B0C-9E4F-1F48-9DFC-7F09FFC95B24}"/>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D521275F-6191-674F-A884-477EE230EBB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BE"/>
          </a:p>
        </p:txBody>
      </p:sp>
      <p:sp>
        <p:nvSpPr>
          <p:cNvPr id="4" name="Tijdelijke aanduiding voor tekst 3">
            <a:extLst>
              <a:ext uri="{FF2B5EF4-FFF2-40B4-BE49-F238E27FC236}">
                <a16:creationId xmlns:a16="http://schemas.microsoft.com/office/drawing/2014/main" id="{ACB1BB5E-9D5F-FA49-9285-776D611C24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nl-NL"/>
              <a:t>Tekststijl van het model bewerken
Tweede niveau
Derde niveau
Vierde niveau
Vijfde niveau</a:t>
            </a:r>
            <a:endParaRPr lang="nl-BE"/>
          </a:p>
        </p:txBody>
      </p:sp>
      <p:sp>
        <p:nvSpPr>
          <p:cNvPr id="5" name="Tijdelijke aanduiding voor datum 4">
            <a:extLst>
              <a:ext uri="{FF2B5EF4-FFF2-40B4-BE49-F238E27FC236}">
                <a16:creationId xmlns:a16="http://schemas.microsoft.com/office/drawing/2014/main" id="{48569AE4-EC1B-8E42-A065-DFC8B1E5B5CC}"/>
              </a:ext>
            </a:extLst>
          </p:cNvPr>
          <p:cNvSpPr>
            <a:spLocks noGrp="1"/>
          </p:cNvSpPr>
          <p:nvPr>
            <p:ph type="dt" sz="half" idx="10"/>
          </p:nvPr>
        </p:nvSpPr>
        <p:spPr/>
        <p:txBody>
          <a:bodyPr/>
          <a:lstStyle/>
          <a:p>
            <a:pPr>
              <a:defRPr/>
            </a:pPr>
            <a:endParaRPr lang="en-US">
              <a:solidFill>
                <a:prstClr val="white"/>
              </a:solidFill>
            </a:endParaRPr>
          </a:p>
        </p:txBody>
      </p:sp>
      <p:sp>
        <p:nvSpPr>
          <p:cNvPr id="6" name="Tijdelijke aanduiding voor voettekst 5">
            <a:extLst>
              <a:ext uri="{FF2B5EF4-FFF2-40B4-BE49-F238E27FC236}">
                <a16:creationId xmlns:a16="http://schemas.microsoft.com/office/drawing/2014/main" id="{9BC96816-3ACE-B345-8232-D13E193A98F0}"/>
              </a:ext>
            </a:extLst>
          </p:cNvPr>
          <p:cNvSpPr>
            <a:spLocks noGrp="1"/>
          </p:cNvSpPr>
          <p:nvPr>
            <p:ph type="ftr" sz="quarter" idx="11"/>
          </p:nvPr>
        </p:nvSpPr>
        <p:spPr/>
        <p:txBody>
          <a:bodyPr/>
          <a:lstStyle/>
          <a:p>
            <a:pPr>
              <a:defRPr/>
            </a:pPr>
            <a:endParaRPr lang="en-US">
              <a:solidFill>
                <a:prstClr val="white"/>
              </a:solidFill>
            </a:endParaRPr>
          </a:p>
        </p:txBody>
      </p:sp>
      <p:sp>
        <p:nvSpPr>
          <p:cNvPr id="7" name="Tijdelijke aanduiding voor dianummer 6">
            <a:extLst>
              <a:ext uri="{FF2B5EF4-FFF2-40B4-BE49-F238E27FC236}">
                <a16:creationId xmlns:a16="http://schemas.microsoft.com/office/drawing/2014/main" id="{7AAB61E3-F177-224F-BACB-820D40A2DB53}"/>
              </a:ext>
            </a:extLst>
          </p:cNvPr>
          <p:cNvSpPr>
            <a:spLocks noGrp="1"/>
          </p:cNvSpPr>
          <p:nvPr>
            <p:ph type="sldNum" sz="quarter" idx="12"/>
          </p:nvPr>
        </p:nvSpPr>
        <p:spPr/>
        <p:txBody>
          <a:bodyPr/>
          <a:lstStyle/>
          <a:p>
            <a:pPr>
              <a:defRPr/>
            </a:pPr>
            <a:fld id="{A291B868-79CE-4A72-B62C-152146218B1B}"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413161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6E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9BA3419-2FAE-F344-B8EF-658BA96FEA9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BA91C26C-7E71-2244-888A-32775923A02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nl-NL" dirty="0"/>
              <a:t>Tekststijl van het model bewerken
Tweede niveau
Derde niveau
Vierde niveau
Vijfde niveau</a:t>
            </a:r>
            <a:endParaRPr lang="nl-BE" dirty="0"/>
          </a:p>
        </p:txBody>
      </p:sp>
      <p:sp>
        <p:nvSpPr>
          <p:cNvPr id="4" name="Tijdelijke aanduiding voor datum 3">
            <a:extLst>
              <a:ext uri="{FF2B5EF4-FFF2-40B4-BE49-F238E27FC236}">
                <a16:creationId xmlns:a16="http://schemas.microsoft.com/office/drawing/2014/main" id="{644A08E7-E03C-F14C-A20E-58901896D62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5" name="Tijdelijke aanduiding voor voettekst 4">
            <a:extLst>
              <a:ext uri="{FF2B5EF4-FFF2-40B4-BE49-F238E27FC236}">
                <a16:creationId xmlns:a16="http://schemas.microsoft.com/office/drawing/2014/main" id="{8E1F9C67-8C65-F849-BEE7-003D7A23CF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l-BE"/>
              <a:t>AHS - PBAOSO - PRAKTIJK 3.1 - Lessen in orde - 2013-2014 - Piet BUYSE</a:t>
            </a:r>
            <a:endParaRPr lang="nl-NL"/>
          </a:p>
        </p:txBody>
      </p:sp>
      <p:sp>
        <p:nvSpPr>
          <p:cNvPr id="6" name="Tijdelijke aanduiding voor dianummer 5">
            <a:extLst>
              <a:ext uri="{FF2B5EF4-FFF2-40B4-BE49-F238E27FC236}">
                <a16:creationId xmlns:a16="http://schemas.microsoft.com/office/drawing/2014/main" id="{6E9B21B1-ACEB-2D42-89D7-CF09CEBC673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A5F08B-08AE-4581-A5CB-D6D9DA0972F7}" type="slidenum">
              <a:rPr lang="nl-NL" smtClean="0"/>
              <a:pPr/>
              <a:t>‹nr.›</a:t>
            </a:fld>
            <a:endParaRPr lang="nl-NL"/>
          </a:p>
        </p:txBody>
      </p:sp>
    </p:spTree>
    <p:extLst>
      <p:ext uri="{BB962C8B-B14F-4D97-AF65-F5344CB8AC3E}">
        <p14:creationId xmlns:p14="http://schemas.microsoft.com/office/powerpoint/2010/main" val="3493352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50" r:id="rId12"/>
    <p:sldLayoutId id="2147483654" r:id="rId13"/>
    <p:sldLayoutId id="2147483658" r:id="rId14"/>
  </p:sldLayoutIdLst>
  <p:hf sldNum="0" hdr="0" ftr="0" dt="0"/>
  <p:txStyles>
    <p:titleStyle>
      <a:lvl1pPr algn="l" defTabSz="685800" rtl="0" eaLnBrk="1" latinLnBrk="0" hangingPunct="1">
        <a:lnSpc>
          <a:spcPct val="90000"/>
        </a:lnSpc>
        <a:spcBef>
          <a:spcPct val="0"/>
        </a:spcBef>
        <a:buNone/>
        <a:defRPr sz="3600" b="0" i="0" kern="1200">
          <a:solidFill>
            <a:schemeClr val="accent2">
              <a:lumMod val="75000"/>
            </a:schemeClr>
          </a:solidFill>
          <a:latin typeface="Avenir Next Medium" panose="020B0503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venir"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padlet.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tiff"/></Relationships>
</file>

<file path=ppt/slides/_rels/slide29.xml.rels><?xml version="1.0" encoding="UTF-8" standalone="yes"?>
<Relationships xmlns="http://schemas.openxmlformats.org/package/2006/relationships"><Relationship Id="rId3" Type="http://schemas.openxmlformats.org/officeDocument/2006/relationships/hyperlink" Target="https://sites.arteveldehogeschool.be/pronet/pronet-quicksca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tif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4F3D6F-527C-C142-9B34-3A74708B0540}"/>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596307" y="0"/>
            <a:ext cx="3951385" cy="4023066"/>
          </a:xfrm>
          <a:prstGeom prst="rect">
            <a:avLst/>
          </a:prstGeom>
        </p:spPr>
      </p:pic>
      <p:sp>
        <p:nvSpPr>
          <p:cNvPr id="2" name="Title 1">
            <a:extLst>
              <a:ext uri="{FF2B5EF4-FFF2-40B4-BE49-F238E27FC236}">
                <a16:creationId xmlns:a16="http://schemas.microsoft.com/office/drawing/2014/main" id="{58EC0C73-7A35-164C-AEA4-8AB12E75F759}"/>
              </a:ext>
            </a:extLst>
          </p:cNvPr>
          <p:cNvSpPr>
            <a:spLocks noGrp="1"/>
          </p:cNvSpPr>
          <p:nvPr>
            <p:ph type="ctrTitle"/>
          </p:nvPr>
        </p:nvSpPr>
        <p:spPr>
          <a:xfrm>
            <a:off x="800100" y="2829266"/>
            <a:ext cx="7543800" cy="2387600"/>
          </a:xfrm>
        </p:spPr>
        <p:txBody>
          <a:bodyPr>
            <a:normAutofit/>
          </a:bodyPr>
          <a:lstStyle/>
          <a:p>
            <a:br>
              <a:rPr lang="nl-NL" altLang="nl-BE" sz="4000" b="1" dirty="0">
                <a:latin typeface="Calibri" panose="020F0502020204030204" pitchFamily="34" charset="0"/>
                <a:cs typeface="Calibri" panose="020F0502020204030204" pitchFamily="34" charset="0"/>
              </a:rPr>
            </a:br>
            <a:r>
              <a:rPr lang="nl-NL" altLang="nl-BE" sz="4800" dirty="0">
                <a:solidFill>
                  <a:srgbClr val="EA5C34"/>
                </a:solidFill>
                <a:latin typeface="Avenir Next Condensed Medium" panose="020B0506020202020204" pitchFamily="34" charset="0"/>
                <a:cs typeface="Calibri" panose="020F0502020204030204" pitchFamily="34" charset="0"/>
              </a:rPr>
              <a:t>TRAP 2: intervisie &amp; coaching</a:t>
            </a:r>
            <a:br>
              <a:rPr lang="nl-NL" altLang="nl-BE" sz="4800" dirty="0">
                <a:solidFill>
                  <a:srgbClr val="EA5C34"/>
                </a:solidFill>
                <a:latin typeface="Avenir Next Condensed" panose="020B0506020202020204" pitchFamily="34" charset="0"/>
                <a:cs typeface="Calibri" panose="020F0502020204030204" pitchFamily="34" charset="0"/>
              </a:rPr>
            </a:br>
            <a:r>
              <a:rPr lang="nl-NL" altLang="nl-BE" sz="4800" dirty="0">
                <a:solidFill>
                  <a:srgbClr val="EA5C34"/>
                </a:solidFill>
                <a:latin typeface="Avenir Next Condensed" panose="020B0506020202020204" pitchFamily="34" charset="0"/>
                <a:cs typeface="Calibri" panose="020F0502020204030204" pitchFamily="34" charset="0"/>
              </a:rPr>
              <a:t>Gespreide herhaling</a:t>
            </a:r>
            <a:endParaRPr lang="en-US" sz="4000" dirty="0">
              <a:solidFill>
                <a:srgbClr val="EA5C34"/>
              </a:solidFill>
              <a:latin typeface="Avenir Next Condensed" panose="020B0506020202020204" pitchFamily="34" charset="0"/>
            </a:endParaRPr>
          </a:p>
        </p:txBody>
      </p:sp>
      <p:sp>
        <p:nvSpPr>
          <p:cNvPr id="3" name="Subtitle 2">
            <a:extLst>
              <a:ext uri="{FF2B5EF4-FFF2-40B4-BE49-F238E27FC236}">
                <a16:creationId xmlns:a16="http://schemas.microsoft.com/office/drawing/2014/main" id="{95ACC327-FC56-394C-92EC-0B01C3D1E92D}"/>
              </a:ext>
            </a:extLst>
          </p:cNvPr>
          <p:cNvSpPr>
            <a:spLocks noGrp="1"/>
          </p:cNvSpPr>
          <p:nvPr>
            <p:ph type="subTitle" idx="1"/>
          </p:nvPr>
        </p:nvSpPr>
        <p:spPr>
          <a:xfrm>
            <a:off x="1143000" y="5677680"/>
            <a:ext cx="6858000" cy="1655762"/>
          </a:xfrm>
        </p:spPr>
        <p:txBody>
          <a:bodyPr/>
          <a:lstStyle/>
          <a:p>
            <a:r>
              <a:rPr lang="nl-NL" b="1" dirty="0">
                <a:solidFill>
                  <a:schemeClr val="tx2">
                    <a:lumMod val="75000"/>
                  </a:schemeClr>
                </a:solidFill>
                <a:highlight>
                  <a:srgbClr val="FFFF00"/>
                </a:highlight>
              </a:rPr>
              <a:t>Naam trainer(s)</a:t>
            </a:r>
          </a:p>
          <a:p>
            <a:r>
              <a:rPr lang="nl-NL" b="1" dirty="0">
                <a:solidFill>
                  <a:schemeClr val="bg1">
                    <a:lumMod val="50000"/>
                  </a:schemeClr>
                </a:solidFill>
                <a:highlight>
                  <a:srgbClr val="FFFF00"/>
                </a:highlight>
              </a:rPr>
              <a:t>Datum</a:t>
            </a:r>
          </a:p>
          <a:p>
            <a:r>
              <a:rPr lang="nl-NL" b="1" dirty="0">
                <a:solidFill>
                  <a:schemeClr val="bg1">
                    <a:lumMod val="50000"/>
                  </a:schemeClr>
                </a:solidFill>
                <a:highlight>
                  <a:srgbClr val="FFFF00"/>
                </a:highlight>
              </a:rPr>
              <a:t>School / groep </a:t>
            </a:r>
          </a:p>
          <a:p>
            <a:endParaRPr lang="nl-NL" b="1" dirty="0">
              <a:solidFill>
                <a:schemeClr val="bg1">
                  <a:lumMod val="50000"/>
                </a:schemeClr>
              </a:solidFill>
              <a:latin typeface="Avenir" panose="02000503020000020003" pitchFamily="2" charset="0"/>
            </a:endParaRPr>
          </a:p>
        </p:txBody>
      </p:sp>
    </p:spTree>
    <p:extLst>
      <p:ext uri="{BB962C8B-B14F-4D97-AF65-F5344CB8AC3E}">
        <p14:creationId xmlns:p14="http://schemas.microsoft.com/office/powerpoint/2010/main" val="416317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081FF-EBC8-924E-A0C1-F5569D82C91D}"/>
              </a:ext>
            </a:extLst>
          </p:cNvPr>
          <p:cNvSpPr>
            <a:spLocks noGrp="1"/>
          </p:cNvSpPr>
          <p:nvPr>
            <p:ph type="title"/>
          </p:nvPr>
        </p:nvSpPr>
        <p:spPr/>
        <p:txBody>
          <a:bodyPr>
            <a:normAutofit/>
          </a:bodyPr>
          <a:lstStyle/>
          <a:p>
            <a:r>
              <a:rPr lang="nl-BE" sz="4000" dirty="0">
                <a:solidFill>
                  <a:srgbClr val="EA5C34"/>
                </a:solidFill>
                <a:highlight>
                  <a:srgbClr val="FFFF00"/>
                </a:highlight>
              </a:rPr>
              <a:t>Vul zelf aan naargelang je eigen tijdschema </a:t>
            </a:r>
          </a:p>
        </p:txBody>
      </p:sp>
      <p:sp>
        <p:nvSpPr>
          <p:cNvPr id="3" name="Tijdelijke aanduiding voor tekst 2">
            <a:extLst>
              <a:ext uri="{FF2B5EF4-FFF2-40B4-BE49-F238E27FC236}">
                <a16:creationId xmlns:a16="http://schemas.microsoft.com/office/drawing/2014/main" id="{FDF4F340-F3E7-C642-AA2A-EC1181B242DE}"/>
              </a:ext>
            </a:extLst>
          </p:cNvPr>
          <p:cNvSpPr>
            <a:spLocks noGrp="1"/>
          </p:cNvSpPr>
          <p:nvPr>
            <p:ph type="body" idx="1"/>
          </p:nvPr>
        </p:nvSpPr>
        <p:spPr/>
        <p:txBody>
          <a:bodyPr>
            <a:normAutofit/>
          </a:bodyPr>
          <a:lstStyle/>
          <a:p>
            <a:r>
              <a:rPr lang="nl-BE" sz="2400" dirty="0">
                <a:highlight>
                  <a:srgbClr val="FFFF00"/>
                </a:highlight>
                <a:latin typeface="Avenir Book" panose="02000503020000020003" pitchFamily="2" charset="0"/>
              </a:rPr>
              <a:t>Doel noteren van deze ronde</a:t>
            </a:r>
            <a:endParaRPr lang="nl-BE" sz="2400" dirty="0">
              <a:highlight>
                <a:srgbClr val="FFFF00"/>
              </a:highlight>
            </a:endParaRPr>
          </a:p>
        </p:txBody>
      </p:sp>
      <p:pic>
        <p:nvPicPr>
          <p:cNvPr id="6" name="Picture 3">
            <a:extLst>
              <a:ext uri="{FF2B5EF4-FFF2-40B4-BE49-F238E27FC236}">
                <a16:creationId xmlns:a16="http://schemas.microsoft.com/office/drawing/2014/main" id="{06B5E8B5-FD13-0C41-A502-073760BA08E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5601485"/>
            <a:ext cx="1168908" cy="1190065"/>
          </a:xfrm>
          <a:prstGeom prst="rect">
            <a:avLst/>
          </a:prstGeom>
        </p:spPr>
      </p:pic>
    </p:spTree>
    <p:extLst>
      <p:ext uri="{BB962C8B-B14F-4D97-AF65-F5344CB8AC3E}">
        <p14:creationId xmlns:p14="http://schemas.microsoft.com/office/powerpoint/2010/main" val="789362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BB894BE-7852-854A-8BB4-6A0509824F0E}"/>
              </a:ext>
            </a:extLst>
          </p:cNvPr>
          <p:cNvSpPr>
            <a:spLocks noGrp="1"/>
          </p:cNvSpPr>
          <p:nvPr>
            <p:ph type="title"/>
          </p:nvPr>
        </p:nvSpPr>
        <p:spPr/>
        <p:txBody>
          <a:bodyPr>
            <a:normAutofit/>
          </a:bodyPr>
          <a:lstStyle/>
          <a:p>
            <a:r>
              <a:rPr lang="nl-BE" dirty="0">
                <a:solidFill>
                  <a:srgbClr val="EA5C34"/>
                </a:solidFill>
              </a:rPr>
              <a:t>Tot welke nieuwe inzichten, ideeën ben je gekomen?</a:t>
            </a:r>
          </a:p>
        </p:txBody>
      </p:sp>
      <p:sp>
        <p:nvSpPr>
          <p:cNvPr id="5" name="Tijdelijke aanduiding voor inhoud 4">
            <a:extLst>
              <a:ext uri="{FF2B5EF4-FFF2-40B4-BE49-F238E27FC236}">
                <a16:creationId xmlns:a16="http://schemas.microsoft.com/office/drawing/2014/main" id="{F4502F8C-2B53-6843-811F-280F483D9698}"/>
              </a:ext>
            </a:extLst>
          </p:cNvPr>
          <p:cNvSpPr>
            <a:spLocks noGrp="1"/>
          </p:cNvSpPr>
          <p:nvPr>
            <p:ph idx="1"/>
          </p:nvPr>
        </p:nvSpPr>
        <p:spPr/>
        <p:txBody>
          <a:bodyPr/>
          <a:lstStyle/>
          <a:p>
            <a:r>
              <a:rPr lang="nl-BE" dirty="0"/>
              <a:t>Ga naar </a:t>
            </a:r>
            <a:r>
              <a:rPr lang="nl-BE" dirty="0">
                <a:highlight>
                  <a:srgbClr val="FFFF00"/>
                </a:highlight>
                <a:hlinkClick r:id="rId3"/>
              </a:rPr>
              <a:t>www.padlet.com/</a:t>
            </a:r>
            <a:r>
              <a:rPr lang="nl-BE" dirty="0">
                <a:highlight>
                  <a:srgbClr val="FFFF00"/>
                </a:highlight>
              </a:rPr>
              <a:t>.... (maak eigen padlet) </a:t>
            </a:r>
          </a:p>
        </p:txBody>
      </p:sp>
      <p:sp>
        <p:nvSpPr>
          <p:cNvPr id="8" name="Pijl omlaag 7">
            <a:extLst>
              <a:ext uri="{FF2B5EF4-FFF2-40B4-BE49-F238E27FC236}">
                <a16:creationId xmlns:a16="http://schemas.microsoft.com/office/drawing/2014/main" id="{EB883EF1-EF89-B64F-A224-63DEC9582B66}"/>
              </a:ext>
            </a:extLst>
          </p:cNvPr>
          <p:cNvSpPr/>
          <p:nvPr/>
        </p:nvSpPr>
        <p:spPr>
          <a:xfrm rot="18769508">
            <a:off x="7487046" y="5391177"/>
            <a:ext cx="728776" cy="1107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CE08E02F-F0F3-D140-90A9-96E1E0D67BD7}"/>
              </a:ext>
            </a:extLst>
          </p:cNvPr>
          <p:cNvSpPr txBox="1"/>
          <p:nvPr/>
        </p:nvSpPr>
        <p:spPr>
          <a:xfrm>
            <a:off x="1888772" y="5039606"/>
            <a:ext cx="4683086" cy="523220"/>
          </a:xfrm>
          <a:prstGeom prst="rect">
            <a:avLst/>
          </a:prstGeom>
          <a:noFill/>
        </p:spPr>
        <p:txBody>
          <a:bodyPr wrap="square" rtlCol="0">
            <a:spAutoFit/>
          </a:bodyPr>
          <a:lstStyle/>
          <a:p>
            <a:r>
              <a:rPr lang="nl-NL" sz="2800" dirty="0">
                <a:highlight>
                  <a:srgbClr val="FFFF00"/>
                </a:highlight>
              </a:rPr>
              <a:t>VOORBEELD </a:t>
            </a:r>
            <a:r>
              <a:rPr lang="nl-NL" sz="2800" dirty="0" err="1">
                <a:highlight>
                  <a:srgbClr val="FFFF00"/>
                </a:highlight>
              </a:rPr>
              <a:t>padlet</a:t>
            </a:r>
            <a:r>
              <a:rPr lang="nl-NL" sz="2800" dirty="0">
                <a:highlight>
                  <a:srgbClr val="FFFF00"/>
                </a:highlight>
              </a:rPr>
              <a:t>  van LDLN</a:t>
            </a:r>
          </a:p>
        </p:txBody>
      </p:sp>
      <p:pic>
        <p:nvPicPr>
          <p:cNvPr id="11" name="Afbeelding 10">
            <a:extLst>
              <a:ext uri="{FF2B5EF4-FFF2-40B4-BE49-F238E27FC236}">
                <a16:creationId xmlns:a16="http://schemas.microsoft.com/office/drawing/2014/main" id="{35B0C9A2-2258-0B4C-AB55-032FE4B13A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450738"/>
            <a:ext cx="8229600" cy="4137660"/>
          </a:xfrm>
          <a:prstGeom prst="rect">
            <a:avLst/>
          </a:prstGeom>
        </p:spPr>
      </p:pic>
    </p:spTree>
    <p:extLst>
      <p:ext uri="{BB962C8B-B14F-4D97-AF65-F5344CB8AC3E}">
        <p14:creationId xmlns:p14="http://schemas.microsoft.com/office/powerpoint/2010/main" val="347018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EAE33-B2F3-F548-8182-9F40F0739CD0}"/>
              </a:ext>
            </a:extLst>
          </p:cNvPr>
          <p:cNvSpPr>
            <a:spLocks noGrp="1"/>
          </p:cNvSpPr>
          <p:nvPr>
            <p:ph type="title"/>
          </p:nvPr>
        </p:nvSpPr>
        <p:spPr>
          <a:xfrm>
            <a:off x="628650" y="379640"/>
            <a:ext cx="7886700" cy="1325563"/>
          </a:xfrm>
        </p:spPr>
        <p:txBody>
          <a:bodyPr/>
          <a:lstStyle/>
          <a:p>
            <a:r>
              <a:rPr lang="nl-NL" dirty="0">
                <a:solidFill>
                  <a:srgbClr val="EA5C34"/>
                </a:solidFill>
              </a:rPr>
              <a:t>Enkele praktijkvoorbeelden</a:t>
            </a:r>
          </a:p>
        </p:txBody>
      </p:sp>
      <p:sp>
        <p:nvSpPr>
          <p:cNvPr id="3" name="Tijdelijke aanduiding voor inhoud 2">
            <a:extLst>
              <a:ext uri="{FF2B5EF4-FFF2-40B4-BE49-F238E27FC236}">
                <a16:creationId xmlns:a16="http://schemas.microsoft.com/office/drawing/2014/main" id="{C1252713-9C43-104C-96F9-B67738B12833}"/>
              </a:ext>
            </a:extLst>
          </p:cNvPr>
          <p:cNvSpPr>
            <a:spLocks noGrp="1"/>
          </p:cNvSpPr>
          <p:nvPr>
            <p:ph idx="1"/>
          </p:nvPr>
        </p:nvSpPr>
        <p:spPr/>
        <p:txBody>
          <a:bodyPr/>
          <a:lstStyle/>
          <a:p>
            <a:endParaRPr lang="nl-NL"/>
          </a:p>
        </p:txBody>
      </p:sp>
      <p:pic>
        <p:nvPicPr>
          <p:cNvPr id="4" name="Tijdelijke aanduiding voor inhoud 4" descr="Afbeelding met persoon, vogel&#10;&#10;Automatisch gegenereerde beschrijving">
            <a:extLst>
              <a:ext uri="{FF2B5EF4-FFF2-40B4-BE49-F238E27FC236}">
                <a16:creationId xmlns:a16="http://schemas.microsoft.com/office/drawing/2014/main" id="{9CDA65A3-1393-884E-BFEB-E00C10726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428619"/>
            <a:ext cx="5982241" cy="5429381"/>
          </a:xfrm>
          <a:prstGeom prst="rect">
            <a:avLst/>
          </a:prstGeom>
        </p:spPr>
      </p:pic>
      <p:pic>
        <p:nvPicPr>
          <p:cNvPr id="1026" name="Picture 2" descr="bol.com | WIJZE LESSEN, Tim Surma | 9789077866528 | Boeken">
            <a:extLst>
              <a:ext uri="{FF2B5EF4-FFF2-40B4-BE49-F238E27FC236}">
                <a16:creationId xmlns:a16="http://schemas.microsoft.com/office/drawing/2014/main" id="{33257A0D-442D-A049-9975-FB9A2135C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891" y="2233646"/>
            <a:ext cx="2533109" cy="357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347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EAE33-B2F3-F548-8182-9F40F0739CD0}"/>
              </a:ext>
            </a:extLst>
          </p:cNvPr>
          <p:cNvSpPr>
            <a:spLocks noGrp="1"/>
          </p:cNvSpPr>
          <p:nvPr>
            <p:ph type="title"/>
          </p:nvPr>
        </p:nvSpPr>
        <p:spPr>
          <a:xfrm>
            <a:off x="628650" y="379640"/>
            <a:ext cx="7886700" cy="1325563"/>
          </a:xfrm>
        </p:spPr>
        <p:txBody>
          <a:bodyPr/>
          <a:lstStyle/>
          <a:p>
            <a:r>
              <a:rPr lang="nl-NL" dirty="0">
                <a:solidFill>
                  <a:srgbClr val="EA5C34"/>
                </a:solidFill>
              </a:rPr>
              <a:t>Enkele praktijkvoorbeelden</a:t>
            </a:r>
          </a:p>
        </p:txBody>
      </p:sp>
      <p:pic>
        <p:nvPicPr>
          <p:cNvPr id="6" name="Tijdelijke aanduiding voor inhoud 5" descr="Afbeelding met tekst&#10;&#10;Automatisch gegenereerde beschrijving">
            <a:extLst>
              <a:ext uri="{FF2B5EF4-FFF2-40B4-BE49-F238E27FC236}">
                <a16:creationId xmlns:a16="http://schemas.microsoft.com/office/drawing/2014/main" id="{EA761A1B-0C98-C141-AED5-B208B22CBF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537" y="1213554"/>
            <a:ext cx="4764935" cy="5644446"/>
          </a:xfrm>
        </p:spPr>
      </p:pic>
      <p:pic>
        <p:nvPicPr>
          <p:cNvPr id="4" name="Picture 2" descr="bol.com | WIJZE LESSEN, Tim Surma | 9789077866528 | Boeken">
            <a:extLst>
              <a:ext uri="{FF2B5EF4-FFF2-40B4-BE49-F238E27FC236}">
                <a16:creationId xmlns:a16="http://schemas.microsoft.com/office/drawing/2014/main" id="{3E34C702-D9D4-1E4A-B16F-D77DD8A28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907" y="0"/>
            <a:ext cx="1766093" cy="2493308"/>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tekst&#10;&#10;Automatisch gegenereerde beschrijving">
            <a:extLst>
              <a:ext uri="{FF2B5EF4-FFF2-40B4-BE49-F238E27FC236}">
                <a16:creationId xmlns:a16="http://schemas.microsoft.com/office/drawing/2014/main" id="{622A1E33-F7AF-9445-9D60-C0F6BB5CE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4116" y="3985052"/>
            <a:ext cx="4569703" cy="2823732"/>
          </a:xfrm>
          <a:prstGeom prst="rect">
            <a:avLst/>
          </a:prstGeom>
        </p:spPr>
      </p:pic>
    </p:spTree>
    <p:extLst>
      <p:ext uri="{BB962C8B-B14F-4D97-AF65-F5344CB8AC3E}">
        <p14:creationId xmlns:p14="http://schemas.microsoft.com/office/powerpoint/2010/main" val="2644187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EAE33-B2F3-F548-8182-9F40F0739CD0}"/>
              </a:ext>
            </a:extLst>
          </p:cNvPr>
          <p:cNvSpPr>
            <a:spLocks noGrp="1"/>
          </p:cNvSpPr>
          <p:nvPr>
            <p:ph type="title"/>
          </p:nvPr>
        </p:nvSpPr>
        <p:spPr>
          <a:xfrm>
            <a:off x="628650" y="379640"/>
            <a:ext cx="7886700" cy="1325563"/>
          </a:xfrm>
        </p:spPr>
        <p:txBody>
          <a:bodyPr/>
          <a:lstStyle/>
          <a:p>
            <a:r>
              <a:rPr lang="nl-NL" dirty="0">
                <a:solidFill>
                  <a:srgbClr val="EA5C34"/>
                </a:solidFill>
              </a:rPr>
              <a:t>Enkele praktijkvoorbeelden</a:t>
            </a:r>
          </a:p>
        </p:txBody>
      </p:sp>
      <p:sp>
        <p:nvSpPr>
          <p:cNvPr id="3" name="Tijdelijke aanduiding voor inhoud 2">
            <a:extLst>
              <a:ext uri="{FF2B5EF4-FFF2-40B4-BE49-F238E27FC236}">
                <a16:creationId xmlns:a16="http://schemas.microsoft.com/office/drawing/2014/main" id="{C1252713-9C43-104C-96F9-B67738B12833}"/>
              </a:ext>
            </a:extLst>
          </p:cNvPr>
          <p:cNvSpPr>
            <a:spLocks noGrp="1"/>
          </p:cNvSpPr>
          <p:nvPr>
            <p:ph idx="1"/>
          </p:nvPr>
        </p:nvSpPr>
        <p:spPr/>
        <p:txBody>
          <a:bodyPr/>
          <a:lstStyle/>
          <a:p>
            <a:endParaRPr lang="nl-NL"/>
          </a:p>
        </p:txBody>
      </p:sp>
      <p:pic>
        <p:nvPicPr>
          <p:cNvPr id="3074" name="Picture 2" descr="TILE Share Best Practice: Retrieval Practice: Research and Resources for  every classroom by Kate Jones - Teaching Innovation &amp; Learning Enhancement  Network">
            <a:extLst>
              <a:ext uri="{FF2B5EF4-FFF2-40B4-BE49-F238E27FC236}">
                <a16:creationId xmlns:a16="http://schemas.microsoft.com/office/drawing/2014/main" id="{B75DFC7F-0081-2B45-8DAB-B148A3A27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8431"/>
            <a:ext cx="9144000" cy="516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701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EAE33-B2F3-F548-8182-9F40F0739CD0}"/>
              </a:ext>
            </a:extLst>
          </p:cNvPr>
          <p:cNvSpPr>
            <a:spLocks noGrp="1"/>
          </p:cNvSpPr>
          <p:nvPr>
            <p:ph type="title"/>
          </p:nvPr>
        </p:nvSpPr>
        <p:spPr>
          <a:xfrm>
            <a:off x="628650" y="379640"/>
            <a:ext cx="7886700" cy="1325563"/>
          </a:xfrm>
        </p:spPr>
        <p:txBody>
          <a:bodyPr/>
          <a:lstStyle/>
          <a:p>
            <a:r>
              <a:rPr lang="nl-NL" dirty="0">
                <a:solidFill>
                  <a:srgbClr val="EA5C34"/>
                </a:solidFill>
              </a:rPr>
              <a:t>Enkele praktijkvoorbeelden</a:t>
            </a:r>
          </a:p>
        </p:txBody>
      </p:sp>
      <p:sp>
        <p:nvSpPr>
          <p:cNvPr id="3" name="Tijdelijke aanduiding voor inhoud 2">
            <a:extLst>
              <a:ext uri="{FF2B5EF4-FFF2-40B4-BE49-F238E27FC236}">
                <a16:creationId xmlns:a16="http://schemas.microsoft.com/office/drawing/2014/main" id="{C1252713-9C43-104C-96F9-B67738B12833}"/>
              </a:ext>
            </a:extLst>
          </p:cNvPr>
          <p:cNvSpPr>
            <a:spLocks noGrp="1"/>
          </p:cNvSpPr>
          <p:nvPr>
            <p:ph idx="1"/>
          </p:nvPr>
        </p:nvSpPr>
        <p:spPr>
          <a:xfrm>
            <a:off x="628650" y="1935503"/>
            <a:ext cx="4480379" cy="4351338"/>
          </a:xfrm>
        </p:spPr>
        <p:txBody>
          <a:bodyPr/>
          <a:lstStyle/>
          <a:p>
            <a:r>
              <a:rPr lang="nl-BE" dirty="0"/>
              <a:t>The aim of a </a:t>
            </a:r>
            <a:r>
              <a:rPr lang="nl-BE" b="1" dirty="0"/>
              <a:t>Revision Clock</a:t>
            </a:r>
            <a:r>
              <a:rPr lang="nl-BE" dirty="0"/>
              <a:t> is to break down a topic into smaller manageable chunks with the aim to spend five minutes per section. This is a very good revision activity for students that struggle with time organisation or can feel overwhelmed. This also provides an opportunity to combine retrieval and spaced practice. This resource was originally created and shared by Becky Russell on Twitter @Geogblog.</a:t>
            </a:r>
            <a:endParaRPr lang="nl-NL" dirty="0"/>
          </a:p>
        </p:txBody>
      </p:sp>
      <p:pic>
        <p:nvPicPr>
          <p:cNvPr id="4098" name="Picture 2">
            <a:extLst>
              <a:ext uri="{FF2B5EF4-FFF2-40B4-BE49-F238E27FC236}">
                <a16:creationId xmlns:a16="http://schemas.microsoft.com/office/drawing/2014/main" id="{D06AECC4-9CE9-964E-A3BC-CA8312D7C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9029" y="2570844"/>
            <a:ext cx="3727678" cy="279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82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EAE33-B2F3-F548-8182-9F40F0739CD0}"/>
              </a:ext>
            </a:extLst>
          </p:cNvPr>
          <p:cNvSpPr>
            <a:spLocks noGrp="1"/>
          </p:cNvSpPr>
          <p:nvPr>
            <p:ph type="title"/>
          </p:nvPr>
        </p:nvSpPr>
        <p:spPr>
          <a:xfrm>
            <a:off x="628650" y="379640"/>
            <a:ext cx="7886700" cy="1325563"/>
          </a:xfrm>
        </p:spPr>
        <p:txBody>
          <a:bodyPr/>
          <a:lstStyle/>
          <a:p>
            <a:r>
              <a:rPr lang="nl-NL" dirty="0">
                <a:solidFill>
                  <a:srgbClr val="EA5C34"/>
                </a:solidFill>
              </a:rPr>
              <a:t>Enkele praktijkvoorbeelden</a:t>
            </a:r>
          </a:p>
        </p:txBody>
      </p:sp>
      <p:pic>
        <p:nvPicPr>
          <p:cNvPr id="6" name="Tijdelijke aanduiding voor inhoud 5" descr="Afbeelding met tekst&#10;&#10;Automatisch gegenereerde beschrijving">
            <a:extLst>
              <a:ext uri="{FF2B5EF4-FFF2-40B4-BE49-F238E27FC236}">
                <a16:creationId xmlns:a16="http://schemas.microsoft.com/office/drawing/2014/main" id="{EA761A1B-0C98-C141-AED5-B208B22CBF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537" y="1213554"/>
            <a:ext cx="4764935" cy="5644446"/>
          </a:xfrm>
        </p:spPr>
      </p:pic>
      <p:pic>
        <p:nvPicPr>
          <p:cNvPr id="4" name="Picture 2" descr="bol.com | WIJZE LESSEN, Tim Surma | 9789077866528 | Boeken">
            <a:extLst>
              <a:ext uri="{FF2B5EF4-FFF2-40B4-BE49-F238E27FC236}">
                <a16:creationId xmlns:a16="http://schemas.microsoft.com/office/drawing/2014/main" id="{3E34C702-D9D4-1E4A-B16F-D77DD8A28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907" y="0"/>
            <a:ext cx="1766093" cy="2493308"/>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tekst&#10;&#10;Automatisch gegenereerde beschrijving">
            <a:extLst>
              <a:ext uri="{FF2B5EF4-FFF2-40B4-BE49-F238E27FC236}">
                <a16:creationId xmlns:a16="http://schemas.microsoft.com/office/drawing/2014/main" id="{622A1E33-F7AF-9445-9D60-C0F6BB5CE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4116" y="3985052"/>
            <a:ext cx="4569703" cy="2823732"/>
          </a:xfrm>
          <a:prstGeom prst="rect">
            <a:avLst/>
          </a:prstGeom>
        </p:spPr>
      </p:pic>
    </p:spTree>
    <p:extLst>
      <p:ext uri="{BB962C8B-B14F-4D97-AF65-F5344CB8AC3E}">
        <p14:creationId xmlns:p14="http://schemas.microsoft.com/office/powerpoint/2010/main" val="1858338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EAE33-B2F3-F548-8182-9F40F0739CD0}"/>
              </a:ext>
            </a:extLst>
          </p:cNvPr>
          <p:cNvSpPr>
            <a:spLocks noGrp="1"/>
          </p:cNvSpPr>
          <p:nvPr>
            <p:ph type="title"/>
          </p:nvPr>
        </p:nvSpPr>
        <p:spPr>
          <a:xfrm>
            <a:off x="628650" y="379640"/>
            <a:ext cx="7886700" cy="1325563"/>
          </a:xfrm>
        </p:spPr>
        <p:txBody>
          <a:bodyPr/>
          <a:lstStyle/>
          <a:p>
            <a:r>
              <a:rPr lang="nl-NL" dirty="0">
                <a:solidFill>
                  <a:srgbClr val="EA5C34"/>
                </a:solidFill>
              </a:rPr>
              <a:t>Enkele praktijkvoorbeelden</a:t>
            </a:r>
          </a:p>
        </p:txBody>
      </p:sp>
      <p:pic>
        <p:nvPicPr>
          <p:cNvPr id="5" name="Tijdelijke aanduiding voor inhoud 4" descr="Afbeelding met tekst&#10;&#10;Automatisch gegenereerde beschrijving">
            <a:extLst>
              <a:ext uri="{FF2B5EF4-FFF2-40B4-BE49-F238E27FC236}">
                <a16:creationId xmlns:a16="http://schemas.microsoft.com/office/drawing/2014/main" id="{7391E6C6-0B60-D244-AB90-B738E10E2E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50" y="1705203"/>
            <a:ext cx="4562593" cy="4927600"/>
          </a:xfrm>
        </p:spPr>
      </p:pic>
      <p:pic>
        <p:nvPicPr>
          <p:cNvPr id="7" name="Afbeelding 6" descr="Afbeelding met tekst&#10;&#10;Automatisch gegenereerde beschrijving">
            <a:extLst>
              <a:ext uri="{FF2B5EF4-FFF2-40B4-BE49-F238E27FC236}">
                <a16:creationId xmlns:a16="http://schemas.microsoft.com/office/drawing/2014/main" id="{6D35BD71-6257-4443-BA47-14F4A71F5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156" y="2690869"/>
            <a:ext cx="4625844" cy="3965009"/>
          </a:xfrm>
          <a:prstGeom prst="rect">
            <a:avLst/>
          </a:prstGeom>
        </p:spPr>
      </p:pic>
    </p:spTree>
    <p:extLst>
      <p:ext uri="{BB962C8B-B14F-4D97-AF65-F5344CB8AC3E}">
        <p14:creationId xmlns:p14="http://schemas.microsoft.com/office/powerpoint/2010/main" val="2751466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EAE33-B2F3-F548-8182-9F40F0739CD0}"/>
              </a:ext>
            </a:extLst>
          </p:cNvPr>
          <p:cNvSpPr>
            <a:spLocks noGrp="1"/>
          </p:cNvSpPr>
          <p:nvPr>
            <p:ph type="title"/>
          </p:nvPr>
        </p:nvSpPr>
        <p:spPr>
          <a:xfrm>
            <a:off x="628650" y="379640"/>
            <a:ext cx="7886700" cy="1325563"/>
          </a:xfrm>
        </p:spPr>
        <p:txBody>
          <a:bodyPr/>
          <a:lstStyle/>
          <a:p>
            <a:r>
              <a:rPr lang="nl-NL" dirty="0">
                <a:solidFill>
                  <a:srgbClr val="EA5C34"/>
                </a:solidFill>
              </a:rPr>
              <a:t>Enkele praktijkvoorbeelden </a:t>
            </a:r>
            <a:r>
              <a:rPr lang="nl-NL" dirty="0" err="1">
                <a:solidFill>
                  <a:srgbClr val="EA5C34"/>
                </a:solidFill>
              </a:rPr>
              <a:t>interleaving</a:t>
            </a:r>
            <a:endParaRPr lang="nl-NL" dirty="0">
              <a:solidFill>
                <a:srgbClr val="EA5C34"/>
              </a:solidFill>
            </a:endParaRPr>
          </a:p>
        </p:txBody>
      </p:sp>
      <p:pic>
        <p:nvPicPr>
          <p:cNvPr id="5" name="Tijdelijke aanduiding voor inhoud 4" descr="Afbeelding met tafel&#10;&#10;Automatisch gegenereerde beschrijving">
            <a:extLst>
              <a:ext uri="{FF2B5EF4-FFF2-40B4-BE49-F238E27FC236}">
                <a16:creationId xmlns:a16="http://schemas.microsoft.com/office/drawing/2014/main" id="{A3B143DA-7177-CB47-BCE6-60EBB406CF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536" y="1557123"/>
            <a:ext cx="7886700" cy="4268096"/>
          </a:xfrm>
        </p:spPr>
      </p:pic>
      <p:sp>
        <p:nvSpPr>
          <p:cNvPr id="6" name="Kader 5">
            <a:extLst>
              <a:ext uri="{FF2B5EF4-FFF2-40B4-BE49-F238E27FC236}">
                <a16:creationId xmlns:a16="http://schemas.microsoft.com/office/drawing/2014/main" id="{CA8A2936-9616-5045-B630-41B464B485B6}"/>
              </a:ext>
            </a:extLst>
          </p:cNvPr>
          <p:cNvSpPr/>
          <p:nvPr/>
        </p:nvSpPr>
        <p:spPr>
          <a:xfrm>
            <a:off x="261257" y="1615179"/>
            <a:ext cx="8403772" cy="673761"/>
          </a:xfrm>
          <a:prstGeom prst="frame">
            <a:avLst>
              <a:gd name="adj1" fmla="val 6171"/>
            </a:avLst>
          </a:prstGeom>
          <a:solidFill>
            <a:srgbClr val="EA5C34"/>
          </a:solidFill>
          <a:ln>
            <a:solidFill>
              <a:srgbClr val="EA5C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7" name="Tekstvak 6">
            <a:extLst>
              <a:ext uri="{FF2B5EF4-FFF2-40B4-BE49-F238E27FC236}">
                <a16:creationId xmlns:a16="http://schemas.microsoft.com/office/drawing/2014/main" id="{376E9DCF-2156-DA4A-B31E-8C67D21270FA}"/>
              </a:ext>
            </a:extLst>
          </p:cNvPr>
          <p:cNvSpPr txBox="1"/>
          <p:nvPr/>
        </p:nvSpPr>
        <p:spPr>
          <a:xfrm>
            <a:off x="5965370" y="5014952"/>
            <a:ext cx="3018973" cy="1736646"/>
          </a:xfrm>
          <a:prstGeom prst="roundRect">
            <a:avLst/>
          </a:prstGeom>
          <a:solidFill>
            <a:srgbClr val="EA5C34"/>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400" b="1" dirty="0">
                <a:solidFill>
                  <a:schemeClr val="bg1"/>
                </a:solidFill>
              </a:rPr>
              <a:t>Engels: </a:t>
            </a:r>
            <a:r>
              <a:rPr lang="nl-NL" sz="2400" dirty="0">
                <a:solidFill>
                  <a:schemeClr val="bg1"/>
                </a:solidFill>
              </a:rPr>
              <a:t>oef. op verschillende werkwoord tijden door elkaar </a:t>
            </a:r>
          </a:p>
        </p:txBody>
      </p:sp>
    </p:spTree>
    <p:extLst>
      <p:ext uri="{BB962C8B-B14F-4D97-AF65-F5344CB8AC3E}">
        <p14:creationId xmlns:p14="http://schemas.microsoft.com/office/powerpoint/2010/main" val="2874087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EAE33-B2F3-F548-8182-9F40F0739CD0}"/>
              </a:ext>
            </a:extLst>
          </p:cNvPr>
          <p:cNvSpPr>
            <a:spLocks noGrp="1"/>
          </p:cNvSpPr>
          <p:nvPr>
            <p:ph type="title"/>
          </p:nvPr>
        </p:nvSpPr>
        <p:spPr>
          <a:xfrm>
            <a:off x="628650" y="379640"/>
            <a:ext cx="7886700" cy="1325563"/>
          </a:xfrm>
        </p:spPr>
        <p:txBody>
          <a:bodyPr/>
          <a:lstStyle/>
          <a:p>
            <a:r>
              <a:rPr lang="nl-NL" dirty="0">
                <a:solidFill>
                  <a:srgbClr val="EA5C34"/>
                </a:solidFill>
              </a:rPr>
              <a:t>Enkele praktijkvoorbeelden </a:t>
            </a:r>
            <a:r>
              <a:rPr lang="nl-NL" dirty="0" err="1">
                <a:solidFill>
                  <a:srgbClr val="EA5C34"/>
                </a:solidFill>
              </a:rPr>
              <a:t>interleaving</a:t>
            </a:r>
            <a:endParaRPr lang="nl-NL" dirty="0">
              <a:solidFill>
                <a:srgbClr val="EA5C34"/>
              </a:solidFill>
            </a:endParaRPr>
          </a:p>
        </p:txBody>
      </p:sp>
      <p:pic>
        <p:nvPicPr>
          <p:cNvPr id="5" name="Tijdelijke aanduiding voor inhoud 4">
            <a:extLst>
              <a:ext uri="{FF2B5EF4-FFF2-40B4-BE49-F238E27FC236}">
                <a16:creationId xmlns:a16="http://schemas.microsoft.com/office/drawing/2014/main" id="{8D7FFC16-E17A-0D43-A99F-C883854379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9358" y="1560286"/>
            <a:ext cx="5116676" cy="5297714"/>
          </a:xfrm>
        </p:spPr>
      </p:pic>
      <p:sp>
        <p:nvSpPr>
          <p:cNvPr id="6" name="Tekstvak 5">
            <a:extLst>
              <a:ext uri="{FF2B5EF4-FFF2-40B4-BE49-F238E27FC236}">
                <a16:creationId xmlns:a16="http://schemas.microsoft.com/office/drawing/2014/main" id="{8837A197-4AA5-5A46-A1C5-307699B5B4DB}"/>
              </a:ext>
            </a:extLst>
          </p:cNvPr>
          <p:cNvSpPr txBox="1"/>
          <p:nvPr/>
        </p:nvSpPr>
        <p:spPr>
          <a:xfrm>
            <a:off x="5617029" y="3541485"/>
            <a:ext cx="3018971" cy="830997"/>
          </a:xfrm>
          <a:prstGeom prst="rect">
            <a:avLst/>
          </a:prstGeom>
          <a:noFill/>
        </p:spPr>
        <p:txBody>
          <a:bodyPr wrap="square" rtlCol="0">
            <a:spAutoFit/>
          </a:bodyPr>
          <a:lstStyle/>
          <a:p>
            <a:pPr algn="ctr"/>
            <a:r>
              <a:rPr lang="nl-NL" sz="2400" dirty="0">
                <a:solidFill>
                  <a:srgbClr val="EA5C34"/>
                </a:solidFill>
              </a:rPr>
              <a:t>WISKUNDE </a:t>
            </a:r>
          </a:p>
          <a:p>
            <a:pPr algn="ctr"/>
            <a:r>
              <a:rPr lang="nl-NL" sz="2400" dirty="0">
                <a:solidFill>
                  <a:srgbClr val="EA5C34"/>
                </a:solidFill>
              </a:rPr>
              <a:t> </a:t>
            </a:r>
          </a:p>
        </p:txBody>
      </p:sp>
    </p:spTree>
    <p:extLst>
      <p:ext uri="{BB962C8B-B14F-4D97-AF65-F5344CB8AC3E}">
        <p14:creationId xmlns:p14="http://schemas.microsoft.com/office/powerpoint/2010/main" val="2144956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5194E62-D60F-724C-8847-8C09435ED031}"/>
              </a:ext>
            </a:extLst>
          </p:cNvPr>
          <p:cNvSpPr>
            <a:spLocks noGrp="1"/>
          </p:cNvSpPr>
          <p:nvPr>
            <p:ph type="title"/>
          </p:nvPr>
        </p:nvSpPr>
        <p:spPr/>
        <p:txBody>
          <a:bodyPr>
            <a:normAutofit/>
          </a:bodyPr>
          <a:lstStyle/>
          <a:p>
            <a:r>
              <a:rPr lang="nl-BE" sz="4000" dirty="0">
                <a:solidFill>
                  <a:srgbClr val="EA5C34"/>
                </a:solidFill>
              </a:rPr>
              <a:t>Drietrapsraket </a:t>
            </a:r>
          </a:p>
        </p:txBody>
      </p:sp>
      <p:pic>
        <p:nvPicPr>
          <p:cNvPr id="4" name="Picture 3">
            <a:extLst>
              <a:ext uri="{FF2B5EF4-FFF2-40B4-BE49-F238E27FC236}">
                <a16:creationId xmlns:a16="http://schemas.microsoft.com/office/drawing/2014/main" id="{FE71E0A9-FBC8-2B4E-80FD-91C450F1AD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39" y="1690689"/>
            <a:ext cx="8405441" cy="4000089"/>
          </a:xfrm>
          <a:prstGeom prst="rect">
            <a:avLst/>
          </a:prstGeom>
        </p:spPr>
      </p:pic>
      <p:sp>
        <p:nvSpPr>
          <p:cNvPr id="6" name="Rechthoek 5">
            <a:extLst>
              <a:ext uri="{FF2B5EF4-FFF2-40B4-BE49-F238E27FC236}">
                <a16:creationId xmlns:a16="http://schemas.microsoft.com/office/drawing/2014/main" id="{19F11D6C-562F-124A-8DE2-DA4015B13F26}"/>
              </a:ext>
            </a:extLst>
          </p:cNvPr>
          <p:cNvSpPr/>
          <p:nvPr/>
        </p:nvSpPr>
        <p:spPr>
          <a:xfrm>
            <a:off x="228600" y="2850078"/>
            <a:ext cx="8823959" cy="1579418"/>
          </a:xfrm>
          <a:prstGeom prst="rect">
            <a:avLst/>
          </a:prstGeom>
          <a:noFill/>
          <a:ln w="57150">
            <a:solidFill>
              <a:srgbClr val="EA5C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5192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71874-F363-C84A-890D-4459242DDBA9}"/>
              </a:ext>
            </a:extLst>
          </p:cNvPr>
          <p:cNvSpPr>
            <a:spLocks noGrp="1"/>
          </p:cNvSpPr>
          <p:nvPr>
            <p:ph type="title"/>
          </p:nvPr>
        </p:nvSpPr>
        <p:spPr/>
        <p:txBody>
          <a:bodyPr/>
          <a:lstStyle/>
          <a:p>
            <a:r>
              <a:rPr lang="nl-NL" dirty="0">
                <a:solidFill>
                  <a:srgbClr val="EA5C34"/>
                </a:solidFill>
              </a:rPr>
              <a:t>Enkele praktijkvoorbeelden </a:t>
            </a:r>
            <a:r>
              <a:rPr lang="nl-NL" dirty="0" err="1">
                <a:solidFill>
                  <a:srgbClr val="EA5C34"/>
                </a:solidFill>
              </a:rPr>
              <a:t>interleaving</a:t>
            </a:r>
            <a:endParaRPr lang="nl-NL" dirty="0"/>
          </a:p>
        </p:txBody>
      </p:sp>
      <p:pic>
        <p:nvPicPr>
          <p:cNvPr id="5" name="Tijdelijke aanduiding voor inhoud 4" descr="Afbeelding met tekst&#10;&#10;Automatisch gegenereerde beschrijving">
            <a:extLst>
              <a:ext uri="{FF2B5EF4-FFF2-40B4-BE49-F238E27FC236}">
                <a16:creationId xmlns:a16="http://schemas.microsoft.com/office/drawing/2014/main" id="{3C29DDDE-A7F2-D643-A01A-614DA86876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1606" y="1560060"/>
            <a:ext cx="6440787" cy="5169681"/>
          </a:xfrm>
        </p:spPr>
      </p:pic>
    </p:spTree>
    <p:extLst>
      <p:ext uri="{BB962C8B-B14F-4D97-AF65-F5344CB8AC3E}">
        <p14:creationId xmlns:p14="http://schemas.microsoft.com/office/powerpoint/2010/main" val="3341817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71874-F363-C84A-890D-4459242DDBA9}"/>
              </a:ext>
            </a:extLst>
          </p:cNvPr>
          <p:cNvSpPr>
            <a:spLocks noGrp="1"/>
          </p:cNvSpPr>
          <p:nvPr>
            <p:ph type="title"/>
          </p:nvPr>
        </p:nvSpPr>
        <p:spPr/>
        <p:txBody>
          <a:bodyPr/>
          <a:lstStyle/>
          <a:p>
            <a:r>
              <a:rPr lang="nl-NL" dirty="0">
                <a:solidFill>
                  <a:srgbClr val="EA5C34"/>
                </a:solidFill>
              </a:rPr>
              <a:t>Enkele praktijkvoorbeelden</a:t>
            </a:r>
            <a:endParaRPr lang="nl-NL" dirty="0"/>
          </a:p>
        </p:txBody>
      </p:sp>
      <p:sp>
        <p:nvSpPr>
          <p:cNvPr id="6" name="Tijdelijke aanduiding voor inhoud 5">
            <a:extLst>
              <a:ext uri="{FF2B5EF4-FFF2-40B4-BE49-F238E27FC236}">
                <a16:creationId xmlns:a16="http://schemas.microsoft.com/office/drawing/2014/main" id="{E986558E-18B9-EC49-B446-AC79EA0A02AF}"/>
              </a:ext>
            </a:extLst>
          </p:cNvPr>
          <p:cNvSpPr>
            <a:spLocks noGrp="1"/>
          </p:cNvSpPr>
          <p:nvPr>
            <p:ph idx="1"/>
          </p:nvPr>
        </p:nvSpPr>
        <p:spPr>
          <a:xfrm>
            <a:off x="628650" y="1825624"/>
            <a:ext cx="7886700" cy="4778375"/>
          </a:xfrm>
        </p:spPr>
        <p:txBody>
          <a:bodyPr>
            <a:normAutofit fontScale="47500" lnSpcReduction="20000"/>
          </a:bodyPr>
          <a:lstStyle/>
          <a:p>
            <a:pPr marL="0" indent="0">
              <a:buNone/>
            </a:pPr>
            <a:r>
              <a:rPr lang="nl-NL" sz="4200" b="1" dirty="0"/>
              <a:t>Online lesgeven / afstandsleren</a:t>
            </a:r>
          </a:p>
          <a:p>
            <a:pPr marL="0" indent="0">
              <a:buNone/>
            </a:pPr>
            <a:endParaRPr lang="nl-NL" sz="3200" dirty="0"/>
          </a:p>
          <a:p>
            <a:pPr>
              <a:lnSpc>
                <a:spcPct val="120000"/>
              </a:lnSpc>
            </a:pPr>
            <a:r>
              <a:rPr lang="nl-NL" sz="3800" dirty="0"/>
              <a:t>”Elke les start ik met een </a:t>
            </a:r>
            <a:r>
              <a:rPr lang="nl-NL" sz="3800" dirty="0" err="1"/>
              <a:t>socrative</a:t>
            </a:r>
            <a:r>
              <a:rPr lang="nl-NL" sz="3800" dirty="0"/>
              <a:t>-quiz, hierin stel ik kennis-, inzichts- en toepassingsvragen van de voorbije lessen. De meeste vragen komen uit de laatste les.”</a:t>
            </a:r>
          </a:p>
          <a:p>
            <a:pPr>
              <a:lnSpc>
                <a:spcPct val="120000"/>
              </a:lnSpc>
            </a:pPr>
            <a:endParaRPr lang="nl-NL" sz="3800" dirty="0"/>
          </a:p>
          <a:p>
            <a:pPr>
              <a:lnSpc>
                <a:spcPct val="120000"/>
              </a:lnSpc>
            </a:pPr>
            <a:r>
              <a:rPr lang="nl-NL" sz="3800" dirty="0"/>
              <a:t>”Aan het einde van de les sluit ik de les af met een exit-ticket, ook via </a:t>
            </a:r>
            <a:r>
              <a:rPr lang="nl-NL" sz="3800" dirty="0" err="1"/>
              <a:t>socrative</a:t>
            </a:r>
            <a:r>
              <a:rPr lang="nl-NL" sz="3800" dirty="0"/>
              <a:t>. Daarin stel ik één vraag, noteren ze 3 dingen die ze geleerd hebben en 2 vragen die zij nog hebben. Hier kom ik dan op terug de volgende les. Zo doe ik dubbel aan gespreide herhaling (quiz + vragen uit exit-ticket).” </a:t>
            </a:r>
          </a:p>
          <a:p>
            <a:pPr>
              <a:lnSpc>
                <a:spcPct val="120000"/>
              </a:lnSpc>
            </a:pPr>
            <a:endParaRPr lang="nl-NL" sz="3800" dirty="0"/>
          </a:p>
          <a:p>
            <a:pPr>
              <a:lnSpc>
                <a:spcPct val="120000"/>
              </a:lnSpc>
            </a:pPr>
            <a:r>
              <a:rPr lang="nl-NL" sz="3800" dirty="0"/>
              <a:t>”Door dit consequent elke les te doen, weten leerlingen dat er herhaling komt en een exit-ticket aan het einde van de les. Zo zijn ze hier ook op voorbereid.”</a:t>
            </a:r>
          </a:p>
          <a:p>
            <a:endParaRPr lang="nl-NL" sz="3200" dirty="0">
              <a:highlight>
                <a:srgbClr val="FFFF00"/>
              </a:highlight>
            </a:endParaRPr>
          </a:p>
          <a:p>
            <a:endParaRPr lang="nl-NL" sz="3200" dirty="0">
              <a:highlight>
                <a:srgbClr val="FFFF00"/>
              </a:highlight>
            </a:endParaRPr>
          </a:p>
          <a:p>
            <a:endParaRPr lang="nl-NL" sz="3200" dirty="0">
              <a:highlight>
                <a:srgbClr val="FFFF00"/>
              </a:highlight>
            </a:endParaRPr>
          </a:p>
        </p:txBody>
      </p:sp>
    </p:spTree>
    <p:extLst>
      <p:ext uri="{BB962C8B-B14F-4D97-AF65-F5344CB8AC3E}">
        <p14:creationId xmlns:p14="http://schemas.microsoft.com/office/powerpoint/2010/main" val="3159499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71874-F363-C84A-890D-4459242DDBA9}"/>
              </a:ext>
            </a:extLst>
          </p:cNvPr>
          <p:cNvSpPr>
            <a:spLocks noGrp="1"/>
          </p:cNvSpPr>
          <p:nvPr>
            <p:ph type="title"/>
          </p:nvPr>
        </p:nvSpPr>
        <p:spPr/>
        <p:txBody>
          <a:bodyPr/>
          <a:lstStyle/>
          <a:p>
            <a:r>
              <a:rPr lang="nl-NL" dirty="0">
                <a:solidFill>
                  <a:srgbClr val="EA5C34"/>
                </a:solidFill>
              </a:rPr>
              <a:t>Enkele praktijkvoorbeelden</a:t>
            </a:r>
            <a:endParaRPr lang="nl-NL" dirty="0"/>
          </a:p>
        </p:txBody>
      </p:sp>
      <p:sp>
        <p:nvSpPr>
          <p:cNvPr id="6" name="Tijdelijke aanduiding voor inhoud 5">
            <a:extLst>
              <a:ext uri="{FF2B5EF4-FFF2-40B4-BE49-F238E27FC236}">
                <a16:creationId xmlns:a16="http://schemas.microsoft.com/office/drawing/2014/main" id="{E986558E-18B9-EC49-B446-AC79EA0A02AF}"/>
              </a:ext>
            </a:extLst>
          </p:cNvPr>
          <p:cNvSpPr>
            <a:spLocks noGrp="1"/>
          </p:cNvSpPr>
          <p:nvPr>
            <p:ph idx="1"/>
          </p:nvPr>
        </p:nvSpPr>
        <p:spPr/>
        <p:txBody>
          <a:bodyPr>
            <a:normAutofit/>
          </a:bodyPr>
          <a:lstStyle/>
          <a:p>
            <a:r>
              <a:rPr lang="nl-NL" sz="3200" dirty="0">
                <a:highlight>
                  <a:srgbClr val="FFFF00"/>
                </a:highlight>
              </a:rPr>
              <a:t>Voeg zelf eigen voorbeelden toe !! </a:t>
            </a:r>
          </a:p>
        </p:txBody>
      </p:sp>
    </p:spTree>
    <p:extLst>
      <p:ext uri="{BB962C8B-B14F-4D97-AF65-F5344CB8AC3E}">
        <p14:creationId xmlns:p14="http://schemas.microsoft.com/office/powerpoint/2010/main" val="1025160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081FF-EBC8-924E-A0C1-F5569D82C91D}"/>
              </a:ext>
            </a:extLst>
          </p:cNvPr>
          <p:cNvSpPr>
            <a:spLocks noGrp="1"/>
          </p:cNvSpPr>
          <p:nvPr>
            <p:ph type="title"/>
          </p:nvPr>
        </p:nvSpPr>
        <p:spPr/>
        <p:txBody>
          <a:bodyPr>
            <a:normAutofit/>
          </a:bodyPr>
          <a:lstStyle/>
          <a:p>
            <a:r>
              <a:rPr lang="nl-BE" sz="4000" dirty="0">
                <a:solidFill>
                  <a:srgbClr val="EA5C34"/>
                </a:solidFill>
                <a:highlight>
                  <a:srgbClr val="FFFF00"/>
                </a:highlight>
              </a:rPr>
              <a:t>Vul zelf aan naargelang je eigen tijdschema (de volgende slide is een voorbeeld)</a:t>
            </a:r>
          </a:p>
        </p:txBody>
      </p:sp>
      <p:sp>
        <p:nvSpPr>
          <p:cNvPr id="3" name="Tijdelijke aanduiding voor tekst 2">
            <a:extLst>
              <a:ext uri="{FF2B5EF4-FFF2-40B4-BE49-F238E27FC236}">
                <a16:creationId xmlns:a16="http://schemas.microsoft.com/office/drawing/2014/main" id="{FDF4F340-F3E7-C642-AA2A-EC1181B242DE}"/>
              </a:ext>
            </a:extLst>
          </p:cNvPr>
          <p:cNvSpPr>
            <a:spLocks noGrp="1"/>
          </p:cNvSpPr>
          <p:nvPr>
            <p:ph type="body" idx="1"/>
          </p:nvPr>
        </p:nvSpPr>
        <p:spPr/>
        <p:txBody>
          <a:bodyPr>
            <a:normAutofit/>
          </a:bodyPr>
          <a:lstStyle/>
          <a:p>
            <a:r>
              <a:rPr lang="nl-BE" sz="2400" dirty="0">
                <a:highlight>
                  <a:srgbClr val="FFFF00"/>
                </a:highlight>
                <a:latin typeface="Avenir Book" panose="02000503020000020003" pitchFamily="2" charset="0"/>
              </a:rPr>
              <a:t>Doel noteren van deze ronde</a:t>
            </a:r>
            <a:endParaRPr lang="nl-BE" sz="2400" dirty="0">
              <a:highlight>
                <a:srgbClr val="FFFF00"/>
              </a:highlight>
            </a:endParaRPr>
          </a:p>
        </p:txBody>
      </p:sp>
      <p:pic>
        <p:nvPicPr>
          <p:cNvPr id="5" name="Picture 5">
            <a:extLst>
              <a:ext uri="{FF2B5EF4-FFF2-40B4-BE49-F238E27FC236}">
                <a16:creationId xmlns:a16="http://schemas.microsoft.com/office/drawing/2014/main" id="{F9AE05A0-A418-DA41-BF3C-741C91844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54" y="5618932"/>
            <a:ext cx="939800" cy="901700"/>
          </a:xfrm>
          <a:prstGeom prst="rect">
            <a:avLst/>
          </a:prstGeom>
        </p:spPr>
      </p:pic>
    </p:spTree>
    <p:extLst>
      <p:ext uri="{BB962C8B-B14F-4D97-AF65-F5344CB8AC3E}">
        <p14:creationId xmlns:p14="http://schemas.microsoft.com/office/powerpoint/2010/main" val="3050389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081FF-EBC8-924E-A0C1-F5569D82C91D}"/>
              </a:ext>
            </a:extLst>
          </p:cNvPr>
          <p:cNvSpPr>
            <a:spLocks noGrp="1"/>
          </p:cNvSpPr>
          <p:nvPr>
            <p:ph type="title"/>
          </p:nvPr>
        </p:nvSpPr>
        <p:spPr/>
        <p:txBody>
          <a:bodyPr>
            <a:normAutofit/>
          </a:bodyPr>
          <a:lstStyle/>
          <a:p>
            <a:r>
              <a:rPr lang="nl-BE" sz="6000" dirty="0">
                <a:solidFill>
                  <a:srgbClr val="EA5C34"/>
                </a:solidFill>
              </a:rPr>
              <a:t>Slot: vooruitblik</a:t>
            </a:r>
          </a:p>
        </p:txBody>
      </p:sp>
      <p:sp>
        <p:nvSpPr>
          <p:cNvPr id="3" name="Tijdelijke aanduiding voor tekst 2">
            <a:extLst>
              <a:ext uri="{FF2B5EF4-FFF2-40B4-BE49-F238E27FC236}">
                <a16:creationId xmlns:a16="http://schemas.microsoft.com/office/drawing/2014/main" id="{FDF4F340-F3E7-C642-AA2A-EC1181B242DE}"/>
              </a:ext>
            </a:extLst>
          </p:cNvPr>
          <p:cNvSpPr>
            <a:spLocks noGrp="1"/>
          </p:cNvSpPr>
          <p:nvPr>
            <p:ph type="body" idx="1"/>
          </p:nvPr>
        </p:nvSpPr>
        <p:spPr/>
        <p:txBody>
          <a:bodyPr>
            <a:normAutofit/>
          </a:bodyPr>
          <a:lstStyle/>
          <a:p>
            <a:r>
              <a:rPr lang="nl-BE" sz="3200" i="1" dirty="0"/>
              <a:t>     Naar een nieuw actieplan </a:t>
            </a:r>
          </a:p>
        </p:txBody>
      </p:sp>
      <p:sp>
        <p:nvSpPr>
          <p:cNvPr id="4" name="Tekstvak 3">
            <a:extLst>
              <a:ext uri="{FF2B5EF4-FFF2-40B4-BE49-F238E27FC236}">
                <a16:creationId xmlns:a16="http://schemas.microsoft.com/office/drawing/2014/main" id="{9D8BAD38-8C8E-2043-AC81-70CB1D2B4296}"/>
              </a:ext>
            </a:extLst>
          </p:cNvPr>
          <p:cNvSpPr txBox="1"/>
          <p:nvPr/>
        </p:nvSpPr>
        <p:spPr>
          <a:xfrm rot="18998398">
            <a:off x="1668780" y="3024412"/>
            <a:ext cx="3840480" cy="769441"/>
          </a:xfrm>
          <a:prstGeom prst="rect">
            <a:avLst/>
          </a:prstGeom>
          <a:noFill/>
        </p:spPr>
        <p:txBody>
          <a:bodyPr wrap="square" rtlCol="0">
            <a:spAutoFit/>
          </a:bodyPr>
          <a:lstStyle/>
          <a:p>
            <a:r>
              <a:rPr lang="nl-NL" sz="4400" dirty="0">
                <a:highlight>
                  <a:srgbClr val="FFFF00"/>
                </a:highlight>
              </a:rPr>
              <a:t>VOORBEELD</a:t>
            </a:r>
            <a:endParaRPr lang="nl-NL" dirty="0">
              <a:highlight>
                <a:srgbClr val="FFFF00"/>
              </a:highlight>
            </a:endParaRPr>
          </a:p>
        </p:txBody>
      </p:sp>
    </p:spTree>
    <p:extLst>
      <p:ext uri="{BB962C8B-B14F-4D97-AF65-F5344CB8AC3E}">
        <p14:creationId xmlns:p14="http://schemas.microsoft.com/office/powerpoint/2010/main" val="927912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3E0E54-C12E-5E47-AD7B-06EB82C435A1}"/>
              </a:ext>
            </a:extLst>
          </p:cNvPr>
          <p:cNvSpPr>
            <a:spLocks noGrp="1"/>
          </p:cNvSpPr>
          <p:nvPr>
            <p:ph type="title"/>
          </p:nvPr>
        </p:nvSpPr>
        <p:spPr/>
        <p:txBody>
          <a:bodyPr/>
          <a:lstStyle/>
          <a:p>
            <a:r>
              <a:rPr lang="nl-BE" dirty="0">
                <a:solidFill>
                  <a:srgbClr val="EA5C34"/>
                </a:solidFill>
              </a:rPr>
              <a:t>Actieplan (pag.</a:t>
            </a:r>
            <a:r>
              <a:rPr lang="nl-BE" dirty="0">
                <a:solidFill>
                  <a:srgbClr val="EA5C34"/>
                </a:solidFill>
                <a:highlight>
                  <a:srgbClr val="FFFF00"/>
                </a:highlight>
              </a:rPr>
              <a:t>xxx</a:t>
            </a:r>
            <a:r>
              <a:rPr lang="nl-BE" dirty="0">
                <a:solidFill>
                  <a:srgbClr val="EA5C34"/>
                </a:solidFill>
              </a:rPr>
              <a:t>)</a:t>
            </a:r>
          </a:p>
        </p:txBody>
      </p:sp>
      <p:sp>
        <p:nvSpPr>
          <p:cNvPr id="5" name="Tijdelijke aanduiding voor inhoud 4">
            <a:extLst>
              <a:ext uri="{FF2B5EF4-FFF2-40B4-BE49-F238E27FC236}">
                <a16:creationId xmlns:a16="http://schemas.microsoft.com/office/drawing/2014/main" id="{BFC88891-38FB-994A-8FD1-C395957854CF}"/>
              </a:ext>
            </a:extLst>
          </p:cNvPr>
          <p:cNvSpPr>
            <a:spLocks noGrp="1"/>
          </p:cNvSpPr>
          <p:nvPr>
            <p:ph idx="1"/>
          </p:nvPr>
        </p:nvSpPr>
        <p:spPr/>
        <p:txBody>
          <a:bodyPr>
            <a:normAutofit/>
          </a:bodyPr>
          <a:lstStyle/>
          <a:p>
            <a:pPr marL="0" indent="0">
              <a:buNone/>
            </a:pPr>
            <a:r>
              <a:rPr lang="nl-BE" sz="2800" i="1" dirty="0">
                <a:solidFill>
                  <a:srgbClr val="EA5C34"/>
                </a:solidFill>
              </a:rPr>
              <a:t>“Nu kan je (her)ontwerpen en met frisse ideeën experimenteren. Brainstormen. Kleine plannetjes maken. Duizend-en-één ideeën, tips en manieren verzamelen om leerlingen nog meer en dieper te laten nadenken. </a:t>
            </a:r>
            <a:r>
              <a:rPr lang="nl-BE" sz="2800" b="1" i="1" dirty="0">
                <a:solidFill>
                  <a:srgbClr val="EA5C34"/>
                </a:solidFill>
              </a:rPr>
              <a:t>Al wat je nodig hebt, is er al, zet die kleine stapjes die energie geven en verbindend werken</a:t>
            </a:r>
            <a:r>
              <a:rPr lang="nl-BE" sz="2800" i="1" dirty="0">
                <a:solidFill>
                  <a:srgbClr val="EA5C34"/>
                </a:solidFill>
              </a:rPr>
              <a:t>.” </a:t>
            </a:r>
            <a:br>
              <a:rPr lang="nl-BE" sz="2800" i="1" dirty="0">
                <a:solidFill>
                  <a:srgbClr val="EA5C34"/>
                </a:solidFill>
              </a:rPr>
            </a:br>
            <a:endParaRPr lang="nl-BE" sz="2800" i="1" dirty="0">
              <a:solidFill>
                <a:srgbClr val="EA5C34"/>
              </a:solidFill>
            </a:endParaRPr>
          </a:p>
        </p:txBody>
      </p:sp>
    </p:spTree>
    <p:extLst>
      <p:ext uri="{BB962C8B-B14F-4D97-AF65-F5344CB8AC3E}">
        <p14:creationId xmlns:p14="http://schemas.microsoft.com/office/powerpoint/2010/main" val="2947006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760A462-00CA-A445-B474-1ED19D2F7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814" y="284921"/>
            <a:ext cx="5953284" cy="6288157"/>
          </a:xfrm>
          <a:prstGeom prst="rect">
            <a:avLst/>
          </a:prstGeom>
        </p:spPr>
      </p:pic>
    </p:spTree>
    <p:extLst>
      <p:ext uri="{BB962C8B-B14F-4D97-AF65-F5344CB8AC3E}">
        <p14:creationId xmlns:p14="http://schemas.microsoft.com/office/powerpoint/2010/main" val="1362806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FB94E6-197B-BC42-A8C4-AE3E025A25DD}"/>
              </a:ext>
            </a:extLst>
          </p:cNvPr>
          <p:cNvSpPr>
            <a:spLocks noGrp="1"/>
          </p:cNvSpPr>
          <p:nvPr>
            <p:ph type="title"/>
          </p:nvPr>
        </p:nvSpPr>
        <p:spPr/>
        <p:txBody>
          <a:bodyPr>
            <a:normAutofit/>
          </a:bodyPr>
          <a:lstStyle/>
          <a:p>
            <a:r>
              <a:rPr lang="nl-BE" sz="4400" dirty="0"/>
              <a:t>TRAP 3: terugblik &amp; vooruitblik </a:t>
            </a:r>
            <a:br>
              <a:rPr lang="nl-BE" sz="4400" dirty="0"/>
            </a:br>
            <a:r>
              <a:rPr lang="nl-BE" sz="3600" i="1" dirty="0">
                <a:solidFill>
                  <a:srgbClr val="7A1B5A"/>
                </a:solidFill>
                <a:highlight>
                  <a:srgbClr val="FFFF00"/>
                </a:highlight>
              </a:rPr>
              <a:t>Datum</a:t>
            </a:r>
            <a:endParaRPr lang="nl-BE" sz="4400" i="1" dirty="0">
              <a:solidFill>
                <a:srgbClr val="7A1B5A"/>
              </a:solidFill>
              <a:highlight>
                <a:srgbClr val="FFFF00"/>
              </a:highlight>
            </a:endParaRPr>
          </a:p>
        </p:txBody>
      </p:sp>
      <p:sp>
        <p:nvSpPr>
          <p:cNvPr id="3" name="Tijdelijke aanduiding voor tekst 2">
            <a:extLst>
              <a:ext uri="{FF2B5EF4-FFF2-40B4-BE49-F238E27FC236}">
                <a16:creationId xmlns:a16="http://schemas.microsoft.com/office/drawing/2014/main" id="{71D636D8-D325-104E-9A0D-4168E5BC897C}"/>
              </a:ext>
            </a:extLst>
          </p:cNvPr>
          <p:cNvSpPr>
            <a:spLocks noGrp="1"/>
          </p:cNvSpPr>
          <p:nvPr>
            <p:ph type="body" idx="1"/>
          </p:nvPr>
        </p:nvSpPr>
        <p:spPr/>
        <p:txBody>
          <a:bodyPr>
            <a:normAutofit/>
          </a:bodyPr>
          <a:lstStyle/>
          <a:p>
            <a:pPr marL="457200" indent="-457200">
              <a:buFontTx/>
              <a:buChar char="-"/>
            </a:pPr>
            <a:r>
              <a:rPr lang="nl-BE" sz="3200" dirty="0"/>
              <a:t>Voer je (nieuw) actieplan uit &amp; bereid je voor tegen TRAP 3 &gt;  </a:t>
            </a:r>
            <a:r>
              <a:rPr lang="nl-BE" sz="3200" dirty="0">
                <a:highlight>
                  <a:srgbClr val="FFFF00"/>
                </a:highlight>
              </a:rPr>
              <a:t>pag. 82-83 (pagina- nr. altijd controleren)</a:t>
            </a:r>
            <a:endParaRPr lang="nl-BE" sz="3200" dirty="0"/>
          </a:p>
        </p:txBody>
      </p:sp>
      <p:pic>
        <p:nvPicPr>
          <p:cNvPr id="4" name="Picture 3">
            <a:extLst>
              <a:ext uri="{FF2B5EF4-FFF2-40B4-BE49-F238E27FC236}">
                <a16:creationId xmlns:a16="http://schemas.microsoft.com/office/drawing/2014/main" id="{7137863F-2A1C-6743-B9D7-701699AFC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238" y="248385"/>
            <a:ext cx="2340000" cy="2340000"/>
          </a:xfrm>
          <a:prstGeom prst="rect">
            <a:avLst/>
          </a:prstGeom>
        </p:spPr>
      </p:pic>
    </p:spTree>
    <p:extLst>
      <p:ext uri="{BB962C8B-B14F-4D97-AF65-F5344CB8AC3E}">
        <p14:creationId xmlns:p14="http://schemas.microsoft.com/office/powerpoint/2010/main" val="2053579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D504170-3A7A-B746-B72F-2091E2B78FAC}"/>
              </a:ext>
            </a:extLst>
          </p:cNvPr>
          <p:cNvSpPr>
            <a:spLocks noGrp="1"/>
          </p:cNvSpPr>
          <p:nvPr>
            <p:ph type="title"/>
          </p:nvPr>
        </p:nvSpPr>
        <p:spPr>
          <a:xfrm>
            <a:off x="482600" y="643467"/>
            <a:ext cx="2522980" cy="1597315"/>
          </a:xfrm>
          <a:noFill/>
          <a:ln w="19050">
            <a:solidFill>
              <a:schemeClr val="bg1"/>
            </a:solidFill>
          </a:ln>
        </p:spPr>
        <p:txBody>
          <a:bodyPr wrap="square">
            <a:normAutofit/>
          </a:bodyPr>
          <a:lstStyle/>
          <a:p>
            <a:pPr algn="ctr"/>
            <a:r>
              <a:rPr lang="nl-BE" sz="4400" dirty="0">
                <a:solidFill>
                  <a:schemeClr val="bg1"/>
                </a:solidFill>
              </a:rPr>
              <a:t>Om af te sluiten…  </a:t>
            </a:r>
          </a:p>
        </p:txBody>
      </p:sp>
      <p:pic>
        <p:nvPicPr>
          <p:cNvPr id="6" name="Afbeelding 5">
            <a:extLst>
              <a:ext uri="{FF2B5EF4-FFF2-40B4-BE49-F238E27FC236}">
                <a16:creationId xmlns:a16="http://schemas.microsoft.com/office/drawing/2014/main" id="{0C8C5BDB-2349-7F4F-A1A9-7438734E8867}"/>
              </a:ext>
            </a:extLst>
          </p:cNvPr>
          <p:cNvPicPr>
            <a:picLocks noChangeAspect="1"/>
          </p:cNvPicPr>
          <p:nvPr/>
        </p:nvPicPr>
        <p:blipFill>
          <a:blip r:embed="rId3"/>
          <a:stretch>
            <a:fillRect/>
          </a:stretch>
        </p:blipFill>
        <p:spPr>
          <a:xfrm>
            <a:off x="3657131" y="1311964"/>
            <a:ext cx="5261581" cy="3817112"/>
          </a:xfrm>
          <a:prstGeom prst="rect">
            <a:avLst/>
          </a:prstGeom>
        </p:spPr>
      </p:pic>
      <p:pic>
        <p:nvPicPr>
          <p:cNvPr id="8" name="Tijdelijke aanduiding voor inhoud 7">
            <a:extLst>
              <a:ext uri="{FF2B5EF4-FFF2-40B4-BE49-F238E27FC236}">
                <a16:creationId xmlns:a16="http://schemas.microsoft.com/office/drawing/2014/main" id="{73C60F0A-FB52-4841-A532-318F4796D8C0}"/>
              </a:ext>
            </a:extLst>
          </p:cNvPr>
          <p:cNvPicPr>
            <a:picLocks noGrp="1" noChangeAspect="1"/>
          </p:cNvPicPr>
          <p:nvPr>
            <p:ph idx="1"/>
          </p:nvPr>
        </p:nvPicPr>
        <p:blipFill>
          <a:blip r:embed="rId4"/>
          <a:stretch>
            <a:fillRect/>
          </a:stretch>
        </p:blipFill>
        <p:spPr>
          <a:xfrm>
            <a:off x="482600" y="3084512"/>
            <a:ext cx="2522538" cy="2522538"/>
          </a:xfrm>
          <a:prstGeom prst="rect">
            <a:avLst/>
          </a:prstGeom>
        </p:spPr>
      </p:pic>
      <p:sp>
        <p:nvSpPr>
          <p:cNvPr id="3" name="Tekstvak 2">
            <a:extLst>
              <a:ext uri="{FF2B5EF4-FFF2-40B4-BE49-F238E27FC236}">
                <a16:creationId xmlns:a16="http://schemas.microsoft.com/office/drawing/2014/main" id="{917E663C-D0DB-804C-AC3B-F5C42A0818C8}"/>
              </a:ext>
            </a:extLst>
          </p:cNvPr>
          <p:cNvSpPr txBox="1"/>
          <p:nvPr/>
        </p:nvSpPr>
        <p:spPr>
          <a:xfrm>
            <a:off x="4748980" y="1489587"/>
            <a:ext cx="368710" cy="369332"/>
          </a:xfrm>
          <a:prstGeom prst="rect">
            <a:avLst/>
          </a:prstGeom>
          <a:noFill/>
        </p:spPr>
        <p:txBody>
          <a:bodyPr wrap="square" rtlCol="0">
            <a:spAutoFit/>
          </a:bodyPr>
          <a:lstStyle/>
          <a:p>
            <a:r>
              <a:rPr lang="nl-NL" dirty="0"/>
              <a:t>-</a:t>
            </a:r>
          </a:p>
        </p:txBody>
      </p:sp>
    </p:spTree>
    <p:extLst>
      <p:ext uri="{BB962C8B-B14F-4D97-AF65-F5344CB8AC3E}">
        <p14:creationId xmlns:p14="http://schemas.microsoft.com/office/powerpoint/2010/main" val="1664744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err="1"/>
              <a:t>Bronnen</a:t>
            </a:r>
            <a:endParaRPr lang="en-US"/>
          </a:p>
        </p:txBody>
      </p:sp>
      <p:sp>
        <p:nvSpPr>
          <p:cNvPr id="2" name="Content Placeholder 1"/>
          <p:cNvSpPr>
            <a:spLocks noGrp="1"/>
          </p:cNvSpPr>
          <p:nvPr>
            <p:ph idx="1"/>
          </p:nvPr>
        </p:nvSpPr>
        <p:spPr/>
        <p:txBody>
          <a:bodyPr>
            <a:normAutofit/>
          </a:bodyPr>
          <a:lstStyle/>
          <a:p>
            <a:r>
              <a:rPr lang="nl-NL" sz="1700" dirty="0" err="1"/>
              <a:t>Arteveldehogeschool</a:t>
            </a:r>
            <a:r>
              <a:rPr lang="nl-NL" sz="1700" dirty="0"/>
              <a:t> (</a:t>
            </a:r>
            <a:r>
              <a:rPr lang="nl-NL" sz="1700" dirty="0" err="1"/>
              <a:t>z.j</a:t>
            </a:r>
            <a:r>
              <a:rPr lang="nl-NL" sz="1700" dirty="0"/>
              <a:t>;) </a:t>
            </a:r>
            <a:r>
              <a:rPr lang="nl-NL" sz="1700" dirty="0" err="1"/>
              <a:t>Pronet</a:t>
            </a:r>
            <a:r>
              <a:rPr lang="nl-NL" sz="1700" dirty="0"/>
              <a:t> Quick scan Geraadpleegd op 28 november 2019 via </a:t>
            </a:r>
            <a:r>
              <a:rPr lang="nl-BE" sz="1800" dirty="0">
                <a:hlinkClick r:id="rId3"/>
              </a:rPr>
              <a:t>https://sites.arteveldehogeschool.be/pronet/pronet-quickscan</a:t>
            </a:r>
            <a:r>
              <a:rPr lang="nl-BE" sz="1800" dirty="0"/>
              <a:t> </a:t>
            </a:r>
          </a:p>
          <a:p>
            <a:r>
              <a:rPr lang="nl-BE" sz="1700" dirty="0"/>
              <a:t>De Bruyckere, P. (2017) </a:t>
            </a:r>
            <a:r>
              <a:rPr lang="nl-BE" sz="1700" i="1" dirty="0"/>
              <a:t>Klaskit. Tools voor topleraren</a:t>
            </a:r>
            <a:r>
              <a:rPr lang="nl-BE" sz="1700" dirty="0"/>
              <a:t>. Gent: LannooCampus</a:t>
            </a:r>
          </a:p>
          <a:p>
            <a:r>
              <a:rPr lang="nl-BE" sz="1700" dirty="0"/>
              <a:t>Spencer, K., Kyle, P., &amp; Scott, S. (2013). </a:t>
            </a:r>
            <a:r>
              <a:rPr lang="nl-BE" sz="1700" i="1" dirty="0"/>
              <a:t>WIN WIN Werken aan verantwoordelijk gedrag. </a:t>
            </a:r>
            <a:r>
              <a:rPr lang="nl-BE" sz="1700" dirty="0"/>
              <a:t>Middelburg</a:t>
            </a:r>
            <a:r>
              <a:rPr lang="nl-BE" sz="1700" i="1" dirty="0"/>
              <a:t>: </a:t>
            </a:r>
            <a:r>
              <a:rPr lang="nl-BE" sz="1700" dirty="0"/>
              <a:t>Bazalt Educatieve Uitgaven</a:t>
            </a:r>
            <a:br>
              <a:rPr lang="nl-BE" sz="1700" dirty="0"/>
            </a:br>
            <a:endParaRPr lang="nl-BE" sz="1700" dirty="0"/>
          </a:p>
          <a:p>
            <a:endParaRPr lang="nl-BE" sz="1700" dirty="0"/>
          </a:p>
          <a:p>
            <a:endParaRPr lang="nl-NL" sz="1700" dirty="0"/>
          </a:p>
        </p:txBody>
      </p:sp>
    </p:spTree>
    <p:extLst>
      <p:ext uri="{BB962C8B-B14F-4D97-AF65-F5344CB8AC3E}">
        <p14:creationId xmlns:p14="http://schemas.microsoft.com/office/powerpoint/2010/main" val="1674584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61052-22E9-2742-B873-692F5AA54FF6}"/>
              </a:ext>
            </a:extLst>
          </p:cNvPr>
          <p:cNvSpPr>
            <a:spLocks noGrp="1"/>
          </p:cNvSpPr>
          <p:nvPr>
            <p:ph type="title"/>
          </p:nvPr>
        </p:nvSpPr>
        <p:spPr/>
        <p:txBody>
          <a:bodyPr/>
          <a:lstStyle/>
          <a:p>
            <a:r>
              <a:rPr lang="nl-BE" dirty="0">
                <a:solidFill>
                  <a:srgbClr val="EA5C34"/>
                </a:solidFill>
              </a:rPr>
              <a:t>Doel intervisie </a:t>
            </a:r>
          </a:p>
        </p:txBody>
      </p:sp>
      <p:sp>
        <p:nvSpPr>
          <p:cNvPr id="3" name="Tijdelijke aanduiding voor inhoud 2">
            <a:extLst>
              <a:ext uri="{FF2B5EF4-FFF2-40B4-BE49-F238E27FC236}">
                <a16:creationId xmlns:a16="http://schemas.microsoft.com/office/drawing/2014/main" id="{2776CC2C-AD7C-844A-AA40-AC3349F10D7F}"/>
              </a:ext>
            </a:extLst>
          </p:cNvPr>
          <p:cNvSpPr>
            <a:spLocks noGrp="1"/>
          </p:cNvSpPr>
          <p:nvPr>
            <p:ph idx="1"/>
          </p:nvPr>
        </p:nvSpPr>
        <p:spPr/>
        <p:txBody>
          <a:bodyPr/>
          <a:lstStyle/>
          <a:p>
            <a:pPr marL="0" indent="0">
              <a:buNone/>
            </a:pPr>
            <a:r>
              <a:rPr lang="nl-BE" sz="2400" dirty="0"/>
              <a:t>▷ Leren van elkaar </a:t>
            </a:r>
            <a:endParaRPr lang="nl-BE" sz="2000" dirty="0"/>
          </a:p>
          <a:p>
            <a:pPr marL="342900" lvl="1" indent="0">
              <a:buNone/>
            </a:pPr>
            <a:r>
              <a:rPr lang="nl-BE" sz="2400" dirty="0"/>
              <a:t>▸  </a:t>
            </a:r>
            <a:r>
              <a:rPr lang="nl-BE" sz="2400" dirty="0">
                <a:latin typeface="Avenir" panose="02000503020000020003" pitchFamily="2" charset="0"/>
              </a:rPr>
              <a:t>Expertise, ideeën en mogelijke oplossingen uitwisselen </a:t>
            </a:r>
          </a:p>
          <a:p>
            <a:pPr marL="342900" lvl="1" indent="0">
              <a:buNone/>
            </a:pPr>
            <a:r>
              <a:rPr lang="nl-BE" sz="2400" dirty="0">
                <a:latin typeface="Avenir" panose="02000503020000020003" pitchFamily="2" charset="0"/>
              </a:rPr>
              <a:t>▸  Kwaliteit van elkaars aanpak verbeteren</a:t>
            </a:r>
            <a:r>
              <a:rPr lang="nl-BE" sz="2400" dirty="0"/>
              <a:t> </a:t>
            </a:r>
          </a:p>
          <a:p>
            <a:pPr marL="0" indent="0">
              <a:buNone/>
            </a:pPr>
            <a:r>
              <a:rPr lang="nl-BE" sz="2400" dirty="0"/>
              <a:t>▷  Samen zoeken naar oplossingen voor jullie uitdagingen in de klaspraktijk </a:t>
            </a:r>
            <a:endParaRPr lang="nl-BE" sz="2000" dirty="0"/>
          </a:p>
          <a:p>
            <a:endParaRPr lang="nl-BE" dirty="0"/>
          </a:p>
        </p:txBody>
      </p:sp>
    </p:spTree>
    <p:extLst>
      <p:ext uri="{BB962C8B-B14F-4D97-AF65-F5344CB8AC3E}">
        <p14:creationId xmlns:p14="http://schemas.microsoft.com/office/powerpoint/2010/main" val="381627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364CE-A3FA-EA43-8682-039396AED4F8}"/>
              </a:ext>
            </a:extLst>
          </p:cNvPr>
          <p:cNvSpPr>
            <a:spLocks noGrp="1"/>
          </p:cNvSpPr>
          <p:nvPr>
            <p:ph type="title"/>
          </p:nvPr>
        </p:nvSpPr>
        <p:spPr/>
        <p:txBody>
          <a:bodyPr/>
          <a:lstStyle/>
          <a:p>
            <a:r>
              <a:rPr lang="nl-BE" dirty="0">
                <a:solidFill>
                  <a:srgbClr val="EA5C34"/>
                </a:solidFill>
              </a:rPr>
              <a:t>Hoe? </a:t>
            </a:r>
          </a:p>
        </p:txBody>
      </p:sp>
      <p:sp>
        <p:nvSpPr>
          <p:cNvPr id="3" name="Tijdelijke aanduiding voor inhoud 2">
            <a:extLst>
              <a:ext uri="{FF2B5EF4-FFF2-40B4-BE49-F238E27FC236}">
                <a16:creationId xmlns:a16="http://schemas.microsoft.com/office/drawing/2014/main" id="{2AA1BE71-9C68-7D4C-AFF1-832674B2F9C2}"/>
              </a:ext>
            </a:extLst>
          </p:cNvPr>
          <p:cNvSpPr>
            <a:spLocks noGrp="1"/>
          </p:cNvSpPr>
          <p:nvPr>
            <p:ph idx="1"/>
          </p:nvPr>
        </p:nvSpPr>
        <p:spPr>
          <a:xfrm>
            <a:off x="628650" y="1825624"/>
            <a:ext cx="7886700" cy="4812682"/>
          </a:xfrm>
        </p:spPr>
        <p:txBody>
          <a:bodyPr>
            <a:normAutofit/>
          </a:bodyPr>
          <a:lstStyle/>
          <a:p>
            <a:pPr marL="0" indent="0">
              <a:buNone/>
            </a:pPr>
            <a:endParaRPr lang="nl-BE" sz="2800" b="1" dirty="0">
              <a:solidFill>
                <a:schemeClr val="accent1"/>
              </a:solidFill>
            </a:endParaRPr>
          </a:p>
          <a:p>
            <a:endParaRPr lang="nl-BE" sz="2800" b="1" dirty="0">
              <a:solidFill>
                <a:schemeClr val="accent1"/>
              </a:solidFill>
            </a:endParaRPr>
          </a:p>
          <a:p>
            <a:endParaRPr lang="nl-BE" sz="2800" b="1" dirty="0">
              <a:solidFill>
                <a:schemeClr val="accent1"/>
              </a:solidFill>
            </a:endParaRPr>
          </a:p>
          <a:p>
            <a:pPr marL="0" indent="0" algn="ctr">
              <a:buNone/>
            </a:pPr>
            <a:r>
              <a:rPr lang="nl-BE" sz="2800" b="1" dirty="0">
                <a:solidFill>
                  <a:schemeClr val="accent1"/>
                </a:solidFill>
                <a:highlight>
                  <a:srgbClr val="FFFF00"/>
                </a:highlight>
              </a:rPr>
              <a:t>Maak hier je eigen tijdschema a.d.h.v. </a:t>
            </a:r>
            <a:br>
              <a:rPr lang="nl-BE" sz="2800" b="1" dirty="0">
                <a:solidFill>
                  <a:schemeClr val="accent1"/>
                </a:solidFill>
                <a:highlight>
                  <a:srgbClr val="FFFF00"/>
                </a:highlight>
              </a:rPr>
            </a:br>
            <a:r>
              <a:rPr lang="nl-BE" sz="2800" b="1" dirty="0">
                <a:solidFill>
                  <a:schemeClr val="accent1"/>
                </a:solidFill>
                <a:highlight>
                  <a:srgbClr val="FFFF00"/>
                </a:highlight>
              </a:rPr>
              <a:t>je voorbereiding </a:t>
            </a:r>
          </a:p>
        </p:txBody>
      </p:sp>
      <p:pic>
        <p:nvPicPr>
          <p:cNvPr id="9" name="Afbeelding 8" descr="Afbeelding met object, klok, vasthouden, foto&#10;&#10;Automatisch gegenereerde beschrijving">
            <a:extLst>
              <a:ext uri="{FF2B5EF4-FFF2-40B4-BE49-F238E27FC236}">
                <a16:creationId xmlns:a16="http://schemas.microsoft.com/office/drawing/2014/main" id="{055FBB21-C5A9-CF4F-B887-8FCAF8092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3694" y="56351"/>
            <a:ext cx="1860306" cy="1701805"/>
          </a:xfrm>
          <a:prstGeom prst="rect">
            <a:avLst/>
          </a:prstGeom>
        </p:spPr>
      </p:pic>
    </p:spTree>
    <p:extLst>
      <p:ext uri="{BB962C8B-B14F-4D97-AF65-F5344CB8AC3E}">
        <p14:creationId xmlns:p14="http://schemas.microsoft.com/office/powerpoint/2010/main" val="2636401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5DE1FB7-4B4C-1B4F-9373-E26C0F3643C3}"/>
              </a:ext>
            </a:extLst>
          </p:cNvPr>
          <p:cNvSpPr>
            <a:spLocks noGrp="1"/>
          </p:cNvSpPr>
          <p:nvPr>
            <p:ph idx="4294967295"/>
          </p:nvPr>
        </p:nvSpPr>
        <p:spPr>
          <a:xfrm>
            <a:off x="0" y="1825625"/>
            <a:ext cx="7886700" cy="4351338"/>
          </a:xfrm>
        </p:spPr>
        <p:txBody>
          <a:bodyPr/>
          <a:lstStyle/>
          <a:p>
            <a:pPr marL="0" indent="0">
              <a:buNone/>
            </a:pPr>
            <a:r>
              <a:rPr lang="nl-BE" dirty="0">
                <a:highlight>
                  <a:srgbClr val="FFFF00"/>
                </a:highlight>
              </a:rPr>
              <a:t> </a:t>
            </a:r>
          </a:p>
        </p:txBody>
      </p:sp>
      <p:pic>
        <p:nvPicPr>
          <p:cNvPr id="5" name="Afbeelding 4">
            <a:extLst>
              <a:ext uri="{FF2B5EF4-FFF2-40B4-BE49-F238E27FC236}">
                <a16:creationId xmlns:a16="http://schemas.microsoft.com/office/drawing/2014/main" id="{B6FA3C5A-8C7A-7144-B5BA-4DFA4EF9F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8329" y="116251"/>
            <a:ext cx="3600000" cy="2086700"/>
          </a:xfrm>
          <a:prstGeom prst="rect">
            <a:avLst/>
          </a:prstGeom>
          <a:ln>
            <a:solidFill>
              <a:schemeClr val="accent2"/>
            </a:solidFill>
          </a:ln>
        </p:spPr>
      </p:pic>
      <p:pic>
        <p:nvPicPr>
          <p:cNvPr id="7" name="Afbeelding 6">
            <a:extLst>
              <a:ext uri="{FF2B5EF4-FFF2-40B4-BE49-F238E27FC236}">
                <a16:creationId xmlns:a16="http://schemas.microsoft.com/office/drawing/2014/main" id="{81910C42-E199-CF4F-A1D7-66E064E5F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8329" y="2386448"/>
            <a:ext cx="3600000" cy="2086700"/>
          </a:xfrm>
          <a:prstGeom prst="rect">
            <a:avLst/>
          </a:prstGeom>
          <a:ln>
            <a:solidFill>
              <a:schemeClr val="accent2"/>
            </a:solidFill>
          </a:ln>
        </p:spPr>
      </p:pic>
      <p:pic>
        <p:nvPicPr>
          <p:cNvPr id="9" name="Afbeelding 8">
            <a:extLst>
              <a:ext uri="{FF2B5EF4-FFF2-40B4-BE49-F238E27FC236}">
                <a16:creationId xmlns:a16="http://schemas.microsoft.com/office/drawing/2014/main" id="{A32DFB38-9818-A94A-93A9-9BBF16B2D2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8329" y="4651669"/>
            <a:ext cx="3600000" cy="2086700"/>
          </a:xfrm>
          <a:prstGeom prst="rect">
            <a:avLst/>
          </a:prstGeom>
          <a:ln>
            <a:solidFill>
              <a:schemeClr val="accent2"/>
            </a:solidFill>
          </a:ln>
        </p:spPr>
      </p:pic>
      <p:pic>
        <p:nvPicPr>
          <p:cNvPr id="11" name="Afbeelding 10">
            <a:extLst>
              <a:ext uri="{FF2B5EF4-FFF2-40B4-BE49-F238E27FC236}">
                <a16:creationId xmlns:a16="http://schemas.microsoft.com/office/drawing/2014/main" id="{03144A31-BB9A-5749-943A-604C54B336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652" y="4651669"/>
            <a:ext cx="3600000" cy="2084211"/>
          </a:xfrm>
          <a:prstGeom prst="rect">
            <a:avLst/>
          </a:prstGeom>
          <a:ln>
            <a:solidFill>
              <a:schemeClr val="accent2"/>
            </a:solidFill>
          </a:ln>
        </p:spPr>
      </p:pic>
      <p:pic>
        <p:nvPicPr>
          <p:cNvPr id="13" name="Afbeelding 12">
            <a:extLst>
              <a:ext uri="{FF2B5EF4-FFF2-40B4-BE49-F238E27FC236}">
                <a16:creationId xmlns:a16="http://schemas.microsoft.com/office/drawing/2014/main" id="{CF354C07-B7A9-EF42-B9E5-3D72D6C1FC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490" y="2383959"/>
            <a:ext cx="3600000" cy="2084211"/>
          </a:xfrm>
          <a:prstGeom prst="rect">
            <a:avLst/>
          </a:prstGeom>
          <a:ln>
            <a:solidFill>
              <a:schemeClr val="accent2"/>
            </a:solidFill>
          </a:ln>
        </p:spPr>
      </p:pic>
      <p:pic>
        <p:nvPicPr>
          <p:cNvPr id="15" name="Afbeelding 14">
            <a:extLst>
              <a:ext uri="{FF2B5EF4-FFF2-40B4-BE49-F238E27FC236}">
                <a16:creationId xmlns:a16="http://schemas.microsoft.com/office/drawing/2014/main" id="{CB29C326-4F6A-1045-9EA3-ADB6804E42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490" y="116251"/>
            <a:ext cx="3600000" cy="2084211"/>
          </a:xfrm>
          <a:prstGeom prst="rect">
            <a:avLst/>
          </a:prstGeom>
          <a:ln>
            <a:solidFill>
              <a:schemeClr val="accent2"/>
            </a:solidFill>
          </a:ln>
        </p:spPr>
      </p:pic>
    </p:spTree>
    <p:extLst>
      <p:ext uri="{BB962C8B-B14F-4D97-AF65-F5344CB8AC3E}">
        <p14:creationId xmlns:p14="http://schemas.microsoft.com/office/powerpoint/2010/main" val="286801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081FF-EBC8-924E-A0C1-F5569D82C91D}"/>
              </a:ext>
            </a:extLst>
          </p:cNvPr>
          <p:cNvSpPr>
            <a:spLocks noGrp="1"/>
          </p:cNvSpPr>
          <p:nvPr>
            <p:ph type="title"/>
          </p:nvPr>
        </p:nvSpPr>
        <p:spPr/>
        <p:txBody>
          <a:bodyPr>
            <a:normAutofit/>
          </a:bodyPr>
          <a:lstStyle/>
          <a:p>
            <a:r>
              <a:rPr lang="nl-BE" sz="4000" dirty="0">
                <a:solidFill>
                  <a:srgbClr val="EA5C34"/>
                </a:solidFill>
                <a:highlight>
                  <a:srgbClr val="FFFF00"/>
                </a:highlight>
              </a:rPr>
              <a:t>Vul zelf aan naargelang je eigen tijdschema </a:t>
            </a:r>
          </a:p>
        </p:txBody>
      </p:sp>
      <p:sp>
        <p:nvSpPr>
          <p:cNvPr id="3" name="Tijdelijke aanduiding voor tekst 2">
            <a:extLst>
              <a:ext uri="{FF2B5EF4-FFF2-40B4-BE49-F238E27FC236}">
                <a16:creationId xmlns:a16="http://schemas.microsoft.com/office/drawing/2014/main" id="{FDF4F340-F3E7-C642-AA2A-EC1181B242DE}"/>
              </a:ext>
            </a:extLst>
          </p:cNvPr>
          <p:cNvSpPr>
            <a:spLocks noGrp="1"/>
          </p:cNvSpPr>
          <p:nvPr>
            <p:ph type="body" idx="1"/>
          </p:nvPr>
        </p:nvSpPr>
        <p:spPr/>
        <p:txBody>
          <a:bodyPr>
            <a:normAutofit/>
          </a:bodyPr>
          <a:lstStyle/>
          <a:p>
            <a:r>
              <a:rPr lang="nl-BE" sz="2400" dirty="0">
                <a:highlight>
                  <a:srgbClr val="FFFF00"/>
                </a:highlight>
                <a:latin typeface="Avenir Book" panose="02000503020000020003" pitchFamily="2" charset="0"/>
              </a:rPr>
              <a:t>Doel noteren van deze ronde</a:t>
            </a:r>
            <a:endParaRPr lang="nl-BE" sz="2400" dirty="0">
              <a:highlight>
                <a:srgbClr val="FFFF00"/>
              </a:highlight>
            </a:endParaRPr>
          </a:p>
        </p:txBody>
      </p:sp>
      <p:pic>
        <p:nvPicPr>
          <p:cNvPr id="5" name="Picture 5">
            <a:extLst>
              <a:ext uri="{FF2B5EF4-FFF2-40B4-BE49-F238E27FC236}">
                <a16:creationId xmlns:a16="http://schemas.microsoft.com/office/drawing/2014/main" id="{43FFAF0C-4ED4-6E44-843B-8229E8601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54" y="5618932"/>
            <a:ext cx="939800" cy="901700"/>
          </a:xfrm>
          <a:prstGeom prst="rect">
            <a:avLst/>
          </a:prstGeom>
        </p:spPr>
      </p:pic>
    </p:spTree>
    <p:extLst>
      <p:ext uri="{BB962C8B-B14F-4D97-AF65-F5344CB8AC3E}">
        <p14:creationId xmlns:p14="http://schemas.microsoft.com/office/powerpoint/2010/main" val="4187569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7C2EB5FB-8633-1A4A-928E-A1003500E7A7}"/>
              </a:ext>
            </a:extLst>
          </p:cNvPr>
          <p:cNvSpPr>
            <a:spLocks noGrp="1"/>
          </p:cNvSpPr>
          <p:nvPr>
            <p:ph idx="1"/>
          </p:nvPr>
        </p:nvSpPr>
        <p:spPr/>
        <p:txBody>
          <a:bodyPr>
            <a:normAutofit fontScale="92500" lnSpcReduction="20000"/>
          </a:bodyPr>
          <a:lstStyle/>
          <a:p>
            <a:endParaRPr lang="nl-BE" sz="3200" dirty="0">
              <a:solidFill>
                <a:srgbClr val="EA5C34"/>
              </a:solidFill>
            </a:endParaRPr>
          </a:p>
          <a:p>
            <a:r>
              <a:rPr lang="nl-BE" sz="3200" dirty="0">
                <a:solidFill>
                  <a:srgbClr val="EA5C34"/>
                </a:solidFill>
              </a:rPr>
              <a:t>STAP 1: vragen verzamelen </a:t>
            </a:r>
          </a:p>
          <a:p>
            <a:pPr lvl="1"/>
            <a:r>
              <a:rPr lang="nl-BE" sz="2800" dirty="0">
                <a:solidFill>
                  <a:srgbClr val="EA5C34"/>
                </a:solidFill>
              </a:rPr>
              <a:t>Tafel 1: </a:t>
            </a:r>
            <a:r>
              <a:rPr lang="nl-BE" sz="2800" b="1" dirty="0">
                <a:solidFill>
                  <a:srgbClr val="EA5C34"/>
                </a:solidFill>
                <a:highlight>
                  <a:srgbClr val="FFFF00"/>
                </a:highlight>
              </a:rPr>
              <a:t>bit.ly/trap2curio_tafel1</a:t>
            </a:r>
          </a:p>
          <a:p>
            <a:pPr lvl="1"/>
            <a:r>
              <a:rPr lang="nl-BE" sz="2800" dirty="0">
                <a:solidFill>
                  <a:srgbClr val="EA5C34"/>
                </a:solidFill>
              </a:rPr>
              <a:t>Tafel 2: </a:t>
            </a:r>
            <a:r>
              <a:rPr lang="nl-BE" sz="2800" b="1" dirty="0">
                <a:solidFill>
                  <a:srgbClr val="EA5C34"/>
                </a:solidFill>
                <a:highlight>
                  <a:srgbClr val="FFFF00"/>
                </a:highlight>
              </a:rPr>
              <a:t>bit.ly/Trap2curio_tafel2</a:t>
            </a:r>
          </a:p>
          <a:p>
            <a:pPr marL="0" indent="0">
              <a:buNone/>
            </a:pPr>
            <a:br>
              <a:rPr lang="nl-BE" sz="2600" i="1" dirty="0">
                <a:solidFill>
                  <a:srgbClr val="EA5C34"/>
                </a:solidFill>
              </a:rPr>
            </a:br>
            <a:r>
              <a:rPr lang="nl-BE" sz="2600" i="1" dirty="0">
                <a:solidFill>
                  <a:srgbClr val="EA5C34"/>
                </a:solidFill>
              </a:rPr>
              <a:t>Inspiratie nodig? Gebruik de gesprekskaarten </a:t>
            </a:r>
          </a:p>
          <a:p>
            <a:pPr lvl="1"/>
            <a:endParaRPr lang="nl-BE" sz="2800" b="1" dirty="0">
              <a:solidFill>
                <a:srgbClr val="EA5C34"/>
              </a:solidFill>
            </a:endParaRPr>
          </a:p>
          <a:p>
            <a:pPr lvl="1"/>
            <a:endParaRPr lang="nl-BE" sz="2800" b="1" dirty="0">
              <a:solidFill>
                <a:srgbClr val="EA5C34"/>
              </a:solidFill>
            </a:endParaRPr>
          </a:p>
          <a:p>
            <a:pPr marL="342900" lvl="1" indent="0">
              <a:buNone/>
            </a:pPr>
            <a:endParaRPr lang="nl-BE" sz="2800" b="1" dirty="0">
              <a:solidFill>
                <a:srgbClr val="EA5C34"/>
              </a:solidFill>
            </a:endParaRPr>
          </a:p>
          <a:p>
            <a:r>
              <a:rPr lang="nl-BE" sz="2800" dirty="0">
                <a:solidFill>
                  <a:srgbClr val="EA5C34"/>
                </a:solidFill>
              </a:rPr>
              <a:t>STAP 2: </a:t>
            </a:r>
            <a:r>
              <a:rPr lang="nl-BE" sz="3200" dirty="0">
                <a:solidFill>
                  <a:srgbClr val="EA5C34"/>
                </a:solidFill>
              </a:rPr>
              <a:t>vragen selecteren </a:t>
            </a:r>
            <a:endParaRPr lang="nl-BE" sz="2800" dirty="0">
              <a:solidFill>
                <a:srgbClr val="EA5C34"/>
              </a:solidFill>
            </a:endParaRPr>
          </a:p>
          <a:p>
            <a:pPr marL="342900" lvl="1" indent="0">
              <a:buNone/>
            </a:pPr>
            <a:r>
              <a:rPr lang="nl-BE" sz="2800" dirty="0">
                <a:solidFill>
                  <a:srgbClr val="EA5C34"/>
                </a:solidFill>
                <a:sym typeface="Wingdings" pitchFamily="2" charset="2"/>
              </a:rPr>
              <a:t> Stemmen maar! </a:t>
            </a:r>
            <a:br>
              <a:rPr lang="nl-BE" sz="2800" dirty="0">
                <a:solidFill>
                  <a:srgbClr val="EA5C34"/>
                </a:solidFill>
                <a:sym typeface="Wingdings" pitchFamily="2" charset="2"/>
              </a:rPr>
            </a:br>
            <a:r>
              <a:rPr lang="nl-BE" sz="2800" dirty="0">
                <a:solidFill>
                  <a:srgbClr val="EA5C34"/>
                </a:solidFill>
                <a:sym typeface="Wingdings" pitchFamily="2" charset="2"/>
              </a:rPr>
              <a:t> Meerdere ‘votes’ mogelijk  </a:t>
            </a:r>
            <a:endParaRPr lang="nl-BE" sz="2800" dirty="0">
              <a:solidFill>
                <a:srgbClr val="EA5C34"/>
              </a:solidFill>
            </a:endParaRPr>
          </a:p>
          <a:p>
            <a:pPr lvl="1"/>
            <a:endParaRPr lang="nl-BE" sz="2100" b="1" dirty="0">
              <a:solidFill>
                <a:schemeClr val="accent1"/>
              </a:solidFill>
            </a:endParaRPr>
          </a:p>
          <a:p>
            <a:pPr lvl="1"/>
            <a:endParaRPr lang="nl-BE" dirty="0"/>
          </a:p>
          <a:p>
            <a:endParaRPr lang="nl-BE" dirty="0"/>
          </a:p>
        </p:txBody>
      </p:sp>
      <p:pic>
        <p:nvPicPr>
          <p:cNvPr id="9" name="Afbeelding 8" descr="Afbeelding met schermafbeelding&#10;&#10;Automatisch gegenereerde beschrijving">
            <a:extLst>
              <a:ext uri="{FF2B5EF4-FFF2-40B4-BE49-F238E27FC236}">
                <a16:creationId xmlns:a16="http://schemas.microsoft.com/office/drawing/2014/main" id="{F70A435F-E382-6A48-B8EE-398D8671F3A6}"/>
              </a:ext>
            </a:extLst>
          </p:cNvPr>
          <p:cNvPicPr>
            <a:picLocks noChangeAspect="1"/>
          </p:cNvPicPr>
          <p:nvPr/>
        </p:nvPicPr>
        <p:blipFill rotWithShape="1">
          <a:blip r:embed="rId3">
            <a:extLst>
              <a:ext uri="{28A0092B-C50C-407E-A947-70E740481C1C}">
                <a14:useLocalDpi xmlns:a14="http://schemas.microsoft.com/office/drawing/2010/main" val="0"/>
              </a:ext>
            </a:extLst>
          </a:blip>
          <a:srcRect r="54383" b="89555"/>
          <a:stretch/>
        </p:blipFill>
        <p:spPr>
          <a:xfrm>
            <a:off x="512900" y="629594"/>
            <a:ext cx="8087090" cy="790769"/>
          </a:xfrm>
          <a:prstGeom prst="rect">
            <a:avLst/>
          </a:prstGeom>
        </p:spPr>
      </p:pic>
      <p:pic>
        <p:nvPicPr>
          <p:cNvPr id="11" name="Afbeelding 10" descr="Afbeelding met teken, groen, voedsel, speler&#10;&#10;Automatisch gegenereerde beschrijving">
            <a:extLst>
              <a:ext uri="{FF2B5EF4-FFF2-40B4-BE49-F238E27FC236}">
                <a16:creationId xmlns:a16="http://schemas.microsoft.com/office/drawing/2014/main" id="{8E2BC32C-57AF-C841-9408-700E008BE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8964" y="2264482"/>
            <a:ext cx="1828800" cy="787400"/>
          </a:xfrm>
          <a:prstGeom prst="rect">
            <a:avLst/>
          </a:prstGeom>
        </p:spPr>
      </p:pic>
      <p:pic>
        <p:nvPicPr>
          <p:cNvPr id="12" name="Afbeelding 11" descr="Afbeelding met schermafbeelding&#10;&#10;Automatisch gegenereerde beschrijving">
            <a:extLst>
              <a:ext uri="{FF2B5EF4-FFF2-40B4-BE49-F238E27FC236}">
                <a16:creationId xmlns:a16="http://schemas.microsoft.com/office/drawing/2014/main" id="{19C05A6E-DB03-064F-8DDA-BC43B6EE6ADF}"/>
              </a:ext>
            </a:extLst>
          </p:cNvPr>
          <p:cNvPicPr>
            <a:picLocks noChangeAspect="1"/>
          </p:cNvPicPr>
          <p:nvPr/>
        </p:nvPicPr>
        <p:blipFill rotWithShape="1">
          <a:blip r:embed="rId3">
            <a:extLst>
              <a:ext uri="{28A0092B-C50C-407E-A947-70E740481C1C}">
                <a14:useLocalDpi xmlns:a14="http://schemas.microsoft.com/office/drawing/2010/main" val="0"/>
              </a:ext>
            </a:extLst>
          </a:blip>
          <a:srcRect l="69359" t="58644" r="19412" b="18522"/>
          <a:stretch/>
        </p:blipFill>
        <p:spPr>
          <a:xfrm>
            <a:off x="6444755" y="5061040"/>
            <a:ext cx="1237218" cy="1115923"/>
          </a:xfrm>
          <a:prstGeom prst="rect">
            <a:avLst/>
          </a:prstGeom>
        </p:spPr>
      </p:pic>
      <p:pic>
        <p:nvPicPr>
          <p:cNvPr id="6" name="Afbeelding 5">
            <a:extLst>
              <a:ext uri="{FF2B5EF4-FFF2-40B4-BE49-F238E27FC236}">
                <a16:creationId xmlns:a16="http://schemas.microsoft.com/office/drawing/2014/main" id="{73847195-2949-F741-828F-2B43B0D301F6}"/>
              </a:ext>
            </a:extLst>
          </p:cNvPr>
          <p:cNvPicPr>
            <a:picLocks noChangeAspect="1"/>
          </p:cNvPicPr>
          <p:nvPr/>
        </p:nvPicPr>
        <p:blipFill>
          <a:blip r:embed="rId5"/>
          <a:stretch>
            <a:fillRect/>
          </a:stretch>
        </p:blipFill>
        <p:spPr>
          <a:xfrm>
            <a:off x="7543077" y="27102"/>
            <a:ext cx="1535495" cy="1535495"/>
          </a:xfrm>
          <a:prstGeom prst="rect">
            <a:avLst/>
          </a:prstGeom>
        </p:spPr>
      </p:pic>
      <p:pic>
        <p:nvPicPr>
          <p:cNvPr id="8" name="Afbeelding 7">
            <a:extLst>
              <a:ext uri="{FF2B5EF4-FFF2-40B4-BE49-F238E27FC236}">
                <a16:creationId xmlns:a16="http://schemas.microsoft.com/office/drawing/2014/main" id="{93ADEB3D-8952-CF42-B81C-337E215A04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5696" y="3341209"/>
            <a:ext cx="1604136" cy="929819"/>
          </a:xfrm>
          <a:prstGeom prst="rect">
            <a:avLst/>
          </a:prstGeom>
          <a:ln>
            <a:solidFill>
              <a:schemeClr val="accent2"/>
            </a:solidFill>
          </a:ln>
        </p:spPr>
      </p:pic>
    </p:spTree>
    <p:extLst>
      <p:ext uri="{BB962C8B-B14F-4D97-AF65-F5344CB8AC3E}">
        <p14:creationId xmlns:p14="http://schemas.microsoft.com/office/powerpoint/2010/main" val="3011551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FBB800-D6C3-914B-9CA5-56F7EC5A7B81}"/>
              </a:ext>
            </a:extLst>
          </p:cNvPr>
          <p:cNvSpPr>
            <a:spLocks noGrp="1"/>
          </p:cNvSpPr>
          <p:nvPr>
            <p:ph type="title"/>
          </p:nvPr>
        </p:nvSpPr>
        <p:spPr/>
        <p:txBody>
          <a:bodyPr/>
          <a:lstStyle/>
          <a:p>
            <a:r>
              <a:rPr lang="nl-NL" dirty="0"/>
              <a:t>Vragen verzamelen </a:t>
            </a:r>
          </a:p>
        </p:txBody>
      </p:sp>
      <p:pic>
        <p:nvPicPr>
          <p:cNvPr id="1026" name="Picture 2" descr="Noteblok Vectoren, Illustraties En Clipart - 123RF">
            <a:extLst>
              <a:ext uri="{FF2B5EF4-FFF2-40B4-BE49-F238E27FC236}">
                <a16:creationId xmlns:a16="http://schemas.microsoft.com/office/drawing/2014/main" id="{02680A1A-667C-064A-9113-FE80816EF2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92" t="1916" r="6831" b="4925"/>
          <a:stretch/>
        </p:blipFill>
        <p:spPr bwMode="auto">
          <a:xfrm>
            <a:off x="2982824" y="1555845"/>
            <a:ext cx="3178352" cy="4558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 3">
            <a:extLst>
              <a:ext uri="{FF2B5EF4-FFF2-40B4-BE49-F238E27FC236}">
                <a16:creationId xmlns:a16="http://schemas.microsoft.com/office/drawing/2014/main" id="{EF90DF25-EA0C-8E4E-BD84-686CF595D7D6}"/>
              </a:ext>
            </a:extLst>
          </p:cNvPr>
          <p:cNvGraphicFramePr>
            <a:graphicFrameLocks noGrp="1"/>
          </p:cNvGraphicFramePr>
          <p:nvPr/>
        </p:nvGraphicFramePr>
        <p:xfrm>
          <a:off x="3228109" y="2105428"/>
          <a:ext cx="2687781" cy="3882083"/>
        </p:xfrm>
        <a:graphic>
          <a:graphicData uri="http://schemas.openxmlformats.org/drawingml/2006/table">
            <a:tbl>
              <a:tblPr firstRow="1" bandRow="1">
                <a:tableStyleId>{5940675A-B579-460E-94D1-54222C63F5DA}</a:tableStyleId>
              </a:tblPr>
              <a:tblGrid>
                <a:gridCol w="2008909">
                  <a:extLst>
                    <a:ext uri="{9D8B030D-6E8A-4147-A177-3AD203B41FA5}">
                      <a16:colId xmlns:a16="http://schemas.microsoft.com/office/drawing/2014/main" val="599342887"/>
                    </a:ext>
                  </a:extLst>
                </a:gridCol>
                <a:gridCol w="678872">
                  <a:extLst>
                    <a:ext uri="{9D8B030D-6E8A-4147-A177-3AD203B41FA5}">
                      <a16:colId xmlns:a16="http://schemas.microsoft.com/office/drawing/2014/main" val="3601545085"/>
                    </a:ext>
                  </a:extLst>
                </a:gridCol>
              </a:tblGrid>
              <a:tr h="267124">
                <a:tc>
                  <a:txBody>
                    <a:bodyPr/>
                    <a:lstStyle/>
                    <a:p>
                      <a:r>
                        <a:rPr lang="nl-NL" dirty="0"/>
                        <a:t>Vragen </a:t>
                      </a:r>
                    </a:p>
                  </a:txBody>
                  <a:tcPr/>
                </a:tc>
                <a:tc>
                  <a:txBody>
                    <a:bodyPr/>
                    <a:lstStyle/>
                    <a:p>
                      <a:r>
                        <a:rPr lang="nl-NL" dirty="0"/>
                        <a:t>stem</a:t>
                      </a:r>
                    </a:p>
                  </a:txBody>
                  <a:tcPr/>
                </a:tc>
                <a:extLst>
                  <a:ext uri="{0D108BD9-81ED-4DB2-BD59-A6C34878D82A}">
                    <a16:rowId xmlns:a16="http://schemas.microsoft.com/office/drawing/2014/main" val="2665867904"/>
                  </a:ext>
                </a:extLst>
              </a:tr>
              <a:tr h="3584903">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380545759"/>
                  </a:ext>
                </a:extLst>
              </a:tr>
            </a:tbl>
          </a:graphicData>
        </a:graphic>
      </p:graphicFrame>
    </p:spTree>
    <p:extLst>
      <p:ext uri="{BB962C8B-B14F-4D97-AF65-F5344CB8AC3E}">
        <p14:creationId xmlns:p14="http://schemas.microsoft.com/office/powerpoint/2010/main" val="1481144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F75E6BB8-7F07-9446-9D80-153E25DB843B}"/>
              </a:ext>
            </a:extLst>
          </p:cNvPr>
          <p:cNvSpPr txBox="1"/>
          <p:nvPr/>
        </p:nvSpPr>
        <p:spPr>
          <a:xfrm>
            <a:off x="1716932" y="5039786"/>
            <a:ext cx="6319447" cy="954107"/>
          </a:xfrm>
          <a:prstGeom prst="rect">
            <a:avLst/>
          </a:prstGeom>
          <a:noFill/>
        </p:spPr>
        <p:txBody>
          <a:bodyPr wrap="square" rtlCol="0">
            <a:spAutoFit/>
          </a:bodyPr>
          <a:lstStyle/>
          <a:p>
            <a:r>
              <a:rPr lang="nl-BE" sz="2800" b="1" dirty="0">
                <a:solidFill>
                  <a:srgbClr val="EA5C34"/>
                </a:solidFill>
                <a:latin typeface="Avenir" panose="02000503020000020003" pitchFamily="2" charset="0"/>
              </a:rPr>
              <a:t>Noteer tussendoor wat je voor jezelf wil meenemen (pag. </a:t>
            </a:r>
            <a:r>
              <a:rPr lang="nl-BE" sz="2800" b="1" dirty="0">
                <a:solidFill>
                  <a:srgbClr val="EA5C34"/>
                </a:solidFill>
                <a:highlight>
                  <a:srgbClr val="FFFF00"/>
                </a:highlight>
                <a:latin typeface="Avenir" panose="02000503020000020003" pitchFamily="2" charset="0"/>
              </a:rPr>
              <a:t>82</a:t>
            </a:r>
            <a:r>
              <a:rPr lang="nl-BE" sz="2800" b="1" dirty="0">
                <a:solidFill>
                  <a:srgbClr val="EA5C34"/>
                </a:solidFill>
                <a:latin typeface="Avenir" panose="02000503020000020003" pitchFamily="2" charset="0"/>
              </a:rPr>
              <a:t>)</a:t>
            </a:r>
          </a:p>
        </p:txBody>
      </p:sp>
      <p:sp>
        <p:nvSpPr>
          <p:cNvPr id="8" name="Pijl links 7">
            <a:extLst>
              <a:ext uri="{FF2B5EF4-FFF2-40B4-BE49-F238E27FC236}">
                <a16:creationId xmlns:a16="http://schemas.microsoft.com/office/drawing/2014/main" id="{17530F3C-3839-8A41-B404-85BDBD514974}"/>
              </a:ext>
            </a:extLst>
          </p:cNvPr>
          <p:cNvSpPr/>
          <p:nvPr/>
        </p:nvSpPr>
        <p:spPr>
          <a:xfrm>
            <a:off x="364381" y="5192160"/>
            <a:ext cx="1167493" cy="649357"/>
          </a:xfrm>
          <a:prstGeom prst="rightArrow">
            <a:avLst/>
          </a:prstGeom>
          <a:solidFill>
            <a:srgbClr val="EA5C34"/>
          </a:solidFill>
          <a:ln>
            <a:solidFill>
              <a:srgbClr val="EA5C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 name="Afbeelding 2" descr="Afbeelding met tafel&#10;&#10;Automatisch gegenereerde beschrijving">
            <a:extLst>
              <a:ext uri="{FF2B5EF4-FFF2-40B4-BE49-F238E27FC236}">
                <a16:creationId xmlns:a16="http://schemas.microsoft.com/office/drawing/2014/main" id="{6086F143-1286-A14D-9173-7673C6AECBD6}"/>
              </a:ext>
            </a:extLst>
          </p:cNvPr>
          <p:cNvPicPr>
            <a:picLocks noChangeAspect="1"/>
          </p:cNvPicPr>
          <p:nvPr/>
        </p:nvPicPr>
        <p:blipFill rotWithShape="1">
          <a:blip r:embed="rId3">
            <a:extLst>
              <a:ext uri="{28A0092B-C50C-407E-A947-70E740481C1C}">
                <a14:useLocalDpi xmlns:a14="http://schemas.microsoft.com/office/drawing/2010/main" val="0"/>
              </a:ext>
            </a:extLst>
          </a:blip>
          <a:srcRect b="32349"/>
          <a:stretch/>
        </p:blipFill>
        <p:spPr>
          <a:xfrm>
            <a:off x="364381" y="673583"/>
            <a:ext cx="8478401" cy="4058437"/>
          </a:xfrm>
          <a:prstGeom prst="rect">
            <a:avLst/>
          </a:prstGeom>
        </p:spPr>
      </p:pic>
    </p:spTree>
    <p:extLst>
      <p:ext uri="{BB962C8B-B14F-4D97-AF65-F5344CB8AC3E}">
        <p14:creationId xmlns:p14="http://schemas.microsoft.com/office/powerpoint/2010/main" val="1326425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Kantoorthema">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{5B4B8308-6B0D-8040-AA4B-008022D23166}tf10001120</Template>
  <TotalTime>10338</TotalTime>
  <Words>1356</Words>
  <Application>Microsoft Macintosh PowerPoint</Application>
  <PresentationFormat>Diavoorstelling (4:3)</PresentationFormat>
  <Paragraphs>156</Paragraphs>
  <Slides>29</Slides>
  <Notes>19</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29</vt:i4>
      </vt:variant>
    </vt:vector>
  </HeadingPairs>
  <TitlesOfParts>
    <vt:vector size="38" baseType="lpstr">
      <vt:lpstr>Arial</vt:lpstr>
      <vt:lpstr>Avenir</vt:lpstr>
      <vt:lpstr>Avenir Book</vt:lpstr>
      <vt:lpstr>Avenir Next Condensed</vt:lpstr>
      <vt:lpstr>Avenir Next Condensed Medium</vt:lpstr>
      <vt:lpstr>Avenir Next Medium</vt:lpstr>
      <vt:lpstr>Calibri</vt:lpstr>
      <vt:lpstr>Wingdings</vt:lpstr>
      <vt:lpstr>Kantoorthema</vt:lpstr>
      <vt:lpstr> TRAP 2: intervisie &amp; coaching Gespreide herhaling</vt:lpstr>
      <vt:lpstr>Drietrapsraket </vt:lpstr>
      <vt:lpstr>Doel intervisie </vt:lpstr>
      <vt:lpstr>Hoe? </vt:lpstr>
      <vt:lpstr>PowerPoint-presentatie</vt:lpstr>
      <vt:lpstr>Vul zelf aan naargelang je eigen tijdschema </vt:lpstr>
      <vt:lpstr>PowerPoint-presentatie</vt:lpstr>
      <vt:lpstr>Vragen verzamelen </vt:lpstr>
      <vt:lpstr>PowerPoint-presentatie</vt:lpstr>
      <vt:lpstr>Vul zelf aan naargelang je eigen tijdschema </vt:lpstr>
      <vt:lpstr>Tot welke nieuwe inzichten, ideeën ben je gekomen?</vt:lpstr>
      <vt:lpstr>Enkele praktijkvoorbeelden</vt:lpstr>
      <vt:lpstr>Enkele praktijkvoorbeelden</vt:lpstr>
      <vt:lpstr>Enkele praktijkvoorbeelden</vt:lpstr>
      <vt:lpstr>Enkele praktijkvoorbeelden</vt:lpstr>
      <vt:lpstr>Enkele praktijkvoorbeelden</vt:lpstr>
      <vt:lpstr>Enkele praktijkvoorbeelden</vt:lpstr>
      <vt:lpstr>Enkele praktijkvoorbeelden interleaving</vt:lpstr>
      <vt:lpstr>Enkele praktijkvoorbeelden interleaving</vt:lpstr>
      <vt:lpstr>Enkele praktijkvoorbeelden interleaving</vt:lpstr>
      <vt:lpstr>Enkele praktijkvoorbeelden</vt:lpstr>
      <vt:lpstr>Enkele praktijkvoorbeelden</vt:lpstr>
      <vt:lpstr>Vul zelf aan naargelang je eigen tijdschema (de volgende slide is een voorbeeld)</vt:lpstr>
      <vt:lpstr>Slot: vooruitblik</vt:lpstr>
      <vt:lpstr>Actieplan (pag.xxx)</vt:lpstr>
      <vt:lpstr>PowerPoint-presentatie</vt:lpstr>
      <vt:lpstr>TRAP 3: terugblik &amp; vooruitblik  Datum</vt:lpstr>
      <vt:lpstr>Om af te sluiten…  </vt:lpstr>
      <vt:lpstr>Bronnen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Klaskit in de praktijk   Hfst 4: doe denken (workshop)</dc:title>
  <dc:creator>Liese Missinne</dc:creator>
  <cp:lastModifiedBy>Jolanda Smit</cp:lastModifiedBy>
  <cp:revision>59</cp:revision>
  <dcterms:created xsi:type="dcterms:W3CDTF">2019-01-08T17:27:01Z</dcterms:created>
  <dcterms:modified xsi:type="dcterms:W3CDTF">2023-04-21T12:01:55Z</dcterms:modified>
</cp:coreProperties>
</file>